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6.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slideLayouts/slideLayout4.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notesSlides/notesSlide9.xml" ContentType="application/vnd.openxmlformats-officedocument.presentationml.notesSlide+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7.xml" ContentType="application/vnd.openxmlformats-officedocument.presentationml.slideLayout+xml"/>
  <Override PartName="/ppt/slideLayouts/slideLayout25.xml" ContentType="application/vnd.openxmlformats-officedocument.presentationml.slideLayout+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 id="2147483677" r:id="rId3"/>
  </p:sldMasterIdLst>
  <p:notesMasterIdLst>
    <p:notesMasterId r:id="rId2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Georgia" panose="02040502050405020303" pitchFamily="18" charset="0"/>
      <p:regular r:id="rId27"/>
      <p:bold r:id="rId28"/>
      <p:italic r:id="rId29"/>
      <p:boldItalic r:id="rId30"/>
    </p:embeddedFont>
    <p:embeddedFont>
      <p:font typeface="Roboto" panose="020B0604020202020204" charset="0"/>
      <p:regular r:id="rId31"/>
      <p:bold r:id="rId32"/>
      <p:italic r:id="rId33"/>
      <p:boldItalic r:id="rId34"/>
    </p:embeddedFont>
    <p:embeddedFont>
      <p:font typeface="Roboto Light" panose="020B0604020202020204" charset="0"/>
      <p:regular r:id="rId35"/>
      <p:bold r:id="rId36"/>
      <p:italic r:id="rId37"/>
      <p:boldItalic r:id="rId38"/>
    </p:embeddedFont>
    <p:embeddedFont>
      <p:font typeface="Roboto Medium"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p15:clr>
            <a:srgbClr val="A4A3A4"/>
          </p15:clr>
        </p15:guide>
        <p15:guide id="2" pos="38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9915B3-6533-4240-BAAD-4C0D127E21B5}">
  <a:tblStyle styleId="{319915B3-6533-4240-BAAD-4C0D127E21B5}"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guide orient="horz" pos="2184"/>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8.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customXml" Target="../customXml/item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7.fntdata"/><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customXml" Target="../customXml/item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Roboto"/>
                <a:ea typeface="Roboto"/>
                <a:cs typeface="Roboto"/>
                <a:sym typeface="Roboto"/>
              </a:rPr>
              <a:t>‹#›</a:t>
            </a:fld>
            <a:endParaRPr sz="1200" b="0" i="0" u="none" strike="noStrike" cap="none">
              <a:solidFill>
                <a:schemeClr val="dk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0ffa582c9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10ffa582c9b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1000"/>
              </a:spcAft>
              <a:buNone/>
            </a:pPr>
            <a:endParaRPr sz="1100">
              <a:solidFill>
                <a:srgbClr val="000000"/>
              </a:solidFill>
              <a:latin typeface="Times New Roman"/>
              <a:ea typeface="Times New Roman"/>
              <a:cs typeface="Times New Roman"/>
              <a:sym typeface="Times New Roman"/>
            </a:endParaRPr>
          </a:p>
        </p:txBody>
      </p:sp>
      <p:sp>
        <p:nvSpPr>
          <p:cNvPr id="200" name="Google Shape;200;g10ffa582c9b_0_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Roboto"/>
                <a:ea typeface="Roboto"/>
                <a:cs typeface="Roboto"/>
                <a:sym typeface="Roboto"/>
              </a:rPr>
              <a:t>1</a:t>
            </a:fld>
            <a:endParaRPr>
              <a:solidFill>
                <a:srgbClr val="000000"/>
              </a:solidFill>
              <a:latin typeface="Roboto"/>
              <a:ea typeface="Roboto"/>
              <a:cs typeface="Roboto"/>
              <a:sym typeface="Robot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0ffa582c9b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10ffa582c9b_0_4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1100">
                <a:solidFill>
                  <a:srgbClr val="000000"/>
                </a:solidFill>
                <a:latin typeface="Times New Roman"/>
                <a:ea typeface="Times New Roman"/>
                <a:cs typeface="Times New Roman"/>
                <a:sym typeface="Times New Roman"/>
              </a:rPr>
              <a:t>Discuss</a:t>
            </a:r>
            <a:endParaRPr sz="1100">
              <a:solidFill>
                <a:srgbClr val="000000"/>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Times New Roman"/>
                <a:ea typeface="Times New Roman"/>
                <a:cs typeface="Times New Roman"/>
                <a:sym typeface="Times New Roman"/>
              </a:rPr>
              <a:t>Various subjects</a:t>
            </a:r>
            <a:endParaRPr sz="1100">
              <a:solidFill>
                <a:srgbClr val="000000"/>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Times New Roman"/>
                <a:ea typeface="Times New Roman"/>
                <a:cs typeface="Times New Roman"/>
                <a:sym typeface="Times New Roman"/>
              </a:rPr>
              <a:t>course schedule</a:t>
            </a:r>
            <a:endParaRPr sz="1100">
              <a:solidFill>
                <a:srgbClr val="000000"/>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Times New Roman"/>
                <a:ea typeface="Times New Roman"/>
                <a:cs typeface="Times New Roman"/>
                <a:sym typeface="Times New Roman"/>
              </a:rPr>
              <a:t>Course points</a:t>
            </a:r>
            <a:endParaRPr sz="1100">
              <a:solidFill>
                <a:srgbClr val="000000"/>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Times New Roman"/>
                <a:ea typeface="Times New Roman"/>
                <a:cs typeface="Times New Roman"/>
                <a:sym typeface="Times New Roman"/>
              </a:rPr>
              <a:t>Credit for home institution</a:t>
            </a:r>
            <a:endParaRPr sz="1100">
              <a:solidFill>
                <a:srgbClr val="000000"/>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Times New Roman"/>
                <a:ea typeface="Times New Roman"/>
                <a:cs typeface="Times New Roman"/>
                <a:sym typeface="Times New Roman"/>
              </a:rPr>
              <a:t>How each course is run (# of students, final exams, etc.)</a:t>
            </a:r>
            <a:endParaRPr>
              <a:latin typeface="Roboto"/>
              <a:ea typeface="Roboto"/>
              <a:cs typeface="Roboto"/>
              <a:sym typeface="Roboto"/>
            </a:endParaRPr>
          </a:p>
        </p:txBody>
      </p:sp>
      <p:sp>
        <p:nvSpPr>
          <p:cNvPr id="282" name="Google Shape;282;g10ffa582c9b_0_4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Roboto"/>
                <a:ea typeface="Roboto"/>
                <a:cs typeface="Roboto"/>
                <a:sym typeface="Roboto"/>
              </a:rPr>
              <a:t>10</a:t>
            </a:fld>
            <a:endParaRPr>
              <a:solidFill>
                <a:srgbClr val="000000"/>
              </a:solidFill>
              <a:latin typeface="Roboto"/>
              <a:ea typeface="Roboto"/>
              <a:cs typeface="Roboto"/>
              <a:sym typeface="Robo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0ffa582c9b_0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0ffa582c9b_0_5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10ffa582c9b_0_5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b0b54aa87f_0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2b0b54aa87f_0_7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400"/>
              <a:buNone/>
            </a:pPr>
            <a:r>
              <a:rPr lang="en-US" sz="1100">
                <a:latin typeface="Times New Roman"/>
                <a:ea typeface="Times New Roman"/>
                <a:cs typeface="Times New Roman"/>
                <a:sym typeface="Times New Roman"/>
              </a:rPr>
              <a:t> [Dropped in a separate slide for focus areas and took that information off the summer-only option]</a:t>
            </a:r>
            <a:endParaRPr sz="1100">
              <a:solidFill>
                <a:srgbClr val="000000"/>
              </a:solidFill>
              <a:latin typeface="Times New Roman"/>
              <a:ea typeface="Times New Roman"/>
              <a:cs typeface="Times New Roman"/>
              <a:sym typeface="Times New Roman"/>
            </a:endParaRPr>
          </a:p>
        </p:txBody>
      </p:sp>
      <p:sp>
        <p:nvSpPr>
          <p:cNvPr id="298" name="Google Shape;298;g2b0b54aa87f_0_7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Roboto"/>
                <a:ea typeface="Roboto"/>
                <a:cs typeface="Roboto"/>
                <a:sym typeface="Roboto"/>
              </a:rPr>
              <a:t>12</a:t>
            </a:fld>
            <a:endParaRPr>
              <a:solidFill>
                <a:srgbClr val="000000"/>
              </a:solidFill>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0ffa582c9b_0_1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g10ffa582c9b_0_14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Upon admissions and committing to one of our programs, students will have the opportunity to apply for an I-20. To qualify for an F-1 Visa, students must enroll in 6 credits or more per summer session or 12 credits for the full summer term. </a:t>
            </a:r>
            <a:endParaRPr sz="1100">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58d050fc6f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158d050fc6f_0_2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latin typeface="Roboto"/>
                <a:ea typeface="Roboto"/>
                <a:cs typeface="Roboto"/>
                <a:sym typeface="Roboto"/>
              </a:rPr>
              <a:t>[Note- slides re living in NYC comes first]</a:t>
            </a:r>
            <a:endParaRPr>
              <a:latin typeface="Roboto"/>
              <a:ea typeface="Roboto"/>
              <a:cs typeface="Roboto"/>
              <a:sym typeface="Roboto"/>
            </a:endParaRPr>
          </a:p>
        </p:txBody>
      </p:sp>
      <p:sp>
        <p:nvSpPr>
          <p:cNvPr id="315" name="Google Shape;315;g158d050fc6f_0_2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Roboto"/>
                <a:ea typeface="Roboto"/>
                <a:cs typeface="Roboto"/>
                <a:sym typeface="Roboto"/>
              </a:rPr>
              <a:t>14</a:t>
            </a:fld>
            <a:endParaRPr sz="1400" b="0" i="0" u="none" strike="noStrike" cap="none">
              <a:solidFill>
                <a:srgbClr val="000000"/>
              </a:solidFill>
              <a:latin typeface="Roboto"/>
              <a:ea typeface="Roboto"/>
              <a:cs typeface="Roboto"/>
              <a:sym typeface="Robo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58d050fc6f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158d050fc6f_0_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Roboto"/>
              <a:ea typeface="Roboto"/>
              <a:cs typeface="Roboto"/>
              <a:sym typeface="Roboto"/>
            </a:endParaRPr>
          </a:p>
        </p:txBody>
      </p:sp>
      <p:sp>
        <p:nvSpPr>
          <p:cNvPr id="326" name="Google Shape;326;g158d050fc6f_0_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Roboto"/>
                <a:ea typeface="Roboto"/>
                <a:cs typeface="Roboto"/>
                <a:sym typeface="Roboto"/>
              </a:rPr>
              <a:t>15</a:t>
            </a:fld>
            <a:endParaRPr>
              <a:solidFill>
                <a:srgbClr val="000000"/>
              </a:solidFill>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58d050fc6f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58d050fc6f_0_1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g158d050fc6f_0_1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58d050fc6f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58d050fc6f_0_1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SzPts val="1400"/>
              <a:buChar char="●"/>
            </a:pPr>
            <a:r>
              <a:rPr lang="en-US"/>
              <a:t>Alternatively, Columbia's Off-Campus Housing Assistance (OCHA) assists Columbia students and affiliates in their search for rental housing in the metropolitan area. OCHA manages a database known as the Housing Registry which includes available rooms and apartments in non-Columbia-owned buildings as well as sublets of units in Columbia-managed housing. </a:t>
            </a:r>
            <a:endParaRPr/>
          </a:p>
          <a:p>
            <a:pPr marL="457200" lvl="0" indent="-317500" algn="l" rtl="0">
              <a:lnSpc>
                <a:spcPct val="115000"/>
              </a:lnSpc>
              <a:spcBef>
                <a:spcPts val="0"/>
              </a:spcBef>
              <a:spcAft>
                <a:spcPts val="0"/>
              </a:spcAft>
              <a:buSzPts val="1400"/>
              <a:buChar char="●"/>
            </a:pPr>
            <a:r>
              <a:rPr lang="en-US"/>
              <a:t>Prospective roommates can also post and search profiles on this site. In addition, the service offers housing search counseling. For more information please visit their website. </a:t>
            </a:r>
            <a:endParaRPr/>
          </a:p>
          <a:p>
            <a:pPr marL="0" lvl="0" indent="0" algn="l" rtl="0">
              <a:spcBef>
                <a:spcPts val="0"/>
              </a:spcBef>
              <a:spcAft>
                <a:spcPts val="0"/>
              </a:spcAft>
              <a:buNone/>
            </a:pPr>
            <a:endParaRPr/>
          </a:p>
        </p:txBody>
      </p:sp>
      <p:sp>
        <p:nvSpPr>
          <p:cNvPr id="345" name="Google Shape;345;g158d050fc6f_0_1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0ffa582c9b_0_18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2" name="Google Shape;352;g10ffa582c9b_0_1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We will now move on to the live Q&amp;A portion of our presentation. I encourage you to take advantage of this time to ask the Program team any questions that may not have been answered.</a:t>
            </a:r>
            <a:endParaRPr sz="1100">
              <a:latin typeface="Arial"/>
              <a:ea typeface="Arial"/>
              <a:cs typeface="Arial"/>
              <a:sym typeface="Arial"/>
            </a:endParaRPr>
          </a:p>
        </p:txBody>
      </p:sp>
      <p:sp>
        <p:nvSpPr>
          <p:cNvPr id="353" name="Google Shape;353;g10ffa582c9b_0_1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u="none" strike="noStrike" cap="none">
                <a:solidFill>
                  <a:srgbClr val="000000"/>
                </a:solidFill>
              </a:rPr>
              <a:t>18</a:t>
            </a:fld>
            <a:endParaRPr sz="1200" u="none" strike="noStrike" cap="none">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b0b54aa87f_0_4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2b0b54aa87f_0_4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Touch on access to other schools and programs as SPS student</a:t>
            </a:r>
            <a:endParaRPr/>
          </a:p>
        </p:txBody>
      </p:sp>
      <p:sp>
        <p:nvSpPr>
          <p:cNvPr id="208" name="Google Shape;208;g2b0b54aa87f_0_4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b0b54aa87f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b0b54aa87f_0_10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[Note- maybe] </a:t>
            </a:r>
            <a:endParaRPr/>
          </a:p>
        </p:txBody>
      </p:sp>
      <p:sp>
        <p:nvSpPr>
          <p:cNvPr id="218" name="Google Shape;218;g2b0b54aa87f_0_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b0b54aa87f_0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b0b54aa87f_0_2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[Note- maybe]</a:t>
            </a:r>
            <a:endParaRPr/>
          </a:p>
        </p:txBody>
      </p:sp>
      <p:sp>
        <p:nvSpPr>
          <p:cNvPr id="229" name="Google Shape;229;g2b0b54aa87f_0_2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b0b54aa87f_0_5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2b0b54aa87f_0_5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[Note- Maybe]</a:t>
            </a:r>
            <a:endParaRPr/>
          </a:p>
        </p:txBody>
      </p:sp>
      <p:sp>
        <p:nvSpPr>
          <p:cNvPr id="239" name="Google Shape;239;g2b0b54aa87f_0_5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0ffa582c9b_0_7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10ffa582c9b_0_7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a:latin typeface="Times New Roman"/>
                <a:ea typeface="Times New Roman"/>
                <a:cs typeface="Times New Roman"/>
                <a:sym typeface="Times New Roman"/>
              </a:rPr>
              <a:t>So you may be wondering, ‘why should choose to study at Columbia when there are many other summer programs I can take?’ I would like to highlight these main attributes and what makes Columbia in the summer so great. </a:t>
            </a:r>
            <a:endParaRPr sz="1100">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100">
                <a:latin typeface="Times New Roman"/>
                <a:ea typeface="Times New Roman"/>
                <a:cs typeface="Times New Roman"/>
                <a:sym typeface="Times New Roman"/>
              </a:rPr>
              <a:t>First, It's a shorter time commitment. The traditional length of a semester during the academic year is about 15-16 weeks long. For summer, our two main sessions are condensed into only six weeks long - less than half the time.</a:t>
            </a:r>
            <a:endParaRPr sz="1100">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100">
                <a:latin typeface="Times New Roman"/>
                <a:ea typeface="Times New Roman"/>
                <a:cs typeface="Times New Roman"/>
                <a:sym typeface="Times New Roman"/>
              </a:rPr>
              <a:t>We offer smaller class sizes. Class sizes are smaller in the summer because a number of the Columbia students on campus are going back home, or elsewhere to do internships. These smaller class sizes act as a benefit and allow you more time to speak with your professor and connect with the students in your class.</a:t>
            </a:r>
            <a:endParaRPr sz="1100">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100">
                <a:latin typeface="Times New Roman"/>
                <a:ea typeface="Times New Roman"/>
                <a:cs typeface="Times New Roman"/>
                <a:sym typeface="Times New Roman"/>
              </a:rPr>
              <a:t>We have flexible course offerings and offer exclusive summer-only programs and in a few slides, I’ll go into more detail about both of those.</a:t>
            </a:r>
            <a:endParaRPr sz="1100">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100">
                <a:latin typeface="Times New Roman"/>
                <a:ea typeface="Times New Roman"/>
                <a:cs typeface="Times New Roman"/>
                <a:sym typeface="Times New Roman"/>
              </a:rPr>
              <a:t>Dormitory housing is available in the summer for the visiting students, which we don’t always offer during the academic year. On campus housing is a great perk to have in a program, because you get to stay near all of the activities and it’s a short walk to your classes.</a:t>
            </a:r>
            <a:endParaRPr sz="1100">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100">
                <a:latin typeface="Times New Roman"/>
                <a:ea typeface="Times New Roman"/>
                <a:cs typeface="Times New Roman"/>
                <a:sym typeface="Times New Roman"/>
              </a:rPr>
              <a:t>Other summer programs may separate the visiting students from the matriculated students in the classroom but with our program, everyone is combined. You are studying alongside talented students that study in that classroom during the academic year.</a:t>
            </a:r>
            <a:endParaRPr sz="1100">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en-US" sz="1100">
                <a:latin typeface="Times New Roman"/>
                <a:ea typeface="Times New Roman"/>
                <a:cs typeface="Times New Roman"/>
                <a:sym typeface="Times New Roman"/>
              </a:rPr>
              <a:t>Lastly, Columbia is the only ivy league university in the city of New York. You get the advantage of a great education and fantastic networking opportunities in a vibrant community.  </a:t>
            </a:r>
            <a:endParaRPr sz="1100">
              <a:solidFill>
                <a:srgbClr val="000000"/>
              </a:solidFill>
              <a:latin typeface="Times New Roman"/>
              <a:ea typeface="Times New Roman"/>
              <a:cs typeface="Times New Roman"/>
              <a:sym typeface="Times New Roman"/>
            </a:endParaRPr>
          </a:p>
        </p:txBody>
      </p:sp>
      <p:sp>
        <p:nvSpPr>
          <p:cNvPr id="250" name="Google Shape;250;g10ffa582c9b_0_7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Roboto"/>
                <a:ea typeface="Roboto"/>
                <a:cs typeface="Roboto"/>
                <a:sym typeface="Roboto"/>
              </a:rPr>
              <a:t>6</a:t>
            </a:fld>
            <a:endParaRPr>
              <a:solidFill>
                <a:srgbClr val="000000"/>
              </a:solidFill>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0ffa582c9b_0_8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10ffa582c9b_0_8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1100">
                <a:solidFill>
                  <a:srgbClr val="000000"/>
                </a:solidFill>
                <a:latin typeface="Times New Roman"/>
                <a:ea typeface="Times New Roman"/>
                <a:cs typeface="Times New Roman"/>
                <a:sym typeface="Times New Roman"/>
              </a:rPr>
              <a:t>Note three main options for visiting – full 12-week term and two 6-week sessions</a:t>
            </a:r>
            <a:endParaRPr sz="110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en-US" sz="1100">
                <a:solidFill>
                  <a:srgbClr val="000000"/>
                </a:solidFill>
                <a:latin typeface="Times New Roman"/>
                <a:ea typeface="Times New Roman"/>
                <a:cs typeface="Times New Roman"/>
                <a:sym typeface="Times New Roman"/>
              </a:rPr>
              <a:t>May 15th deadline session 1</a:t>
            </a:r>
            <a:endParaRPr sz="110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en-US" sz="1100">
                <a:solidFill>
                  <a:srgbClr val="000000"/>
                </a:solidFill>
                <a:latin typeface="Times New Roman"/>
                <a:ea typeface="Times New Roman"/>
                <a:cs typeface="Times New Roman"/>
                <a:sym typeface="Times New Roman"/>
              </a:rPr>
              <a:t>June 26th deadline session 2 </a:t>
            </a:r>
            <a:endParaRPr sz="110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en-US" sz="1100">
                <a:solidFill>
                  <a:srgbClr val="000000"/>
                </a:solidFill>
                <a:latin typeface="Times New Roman"/>
                <a:ea typeface="Times New Roman"/>
                <a:cs typeface="Times New Roman"/>
                <a:sym typeface="Times New Roman"/>
              </a:rPr>
              <a:t>Fall: June 1st international, July 30th final </a:t>
            </a:r>
            <a:endParaRPr sz="1100">
              <a:solidFill>
                <a:srgbClr val="000000"/>
              </a:solidFill>
              <a:latin typeface="Times New Roman"/>
              <a:ea typeface="Times New Roman"/>
              <a:cs typeface="Times New Roman"/>
              <a:sym typeface="Times New Roman"/>
            </a:endParaRPr>
          </a:p>
        </p:txBody>
      </p:sp>
      <p:sp>
        <p:nvSpPr>
          <p:cNvPr id="258" name="Google Shape;258;g10ffa582c9b_0_8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Roboto"/>
                <a:ea typeface="Roboto"/>
                <a:cs typeface="Roboto"/>
                <a:sym typeface="Roboto"/>
              </a:rPr>
              <a:t>7</a:t>
            </a:fld>
            <a:endParaRPr>
              <a:solidFill>
                <a:srgbClr val="000000"/>
              </a:solidFill>
              <a:latin typeface="Roboto"/>
              <a:ea typeface="Roboto"/>
              <a:cs typeface="Roboto"/>
              <a:sym typeface="Robo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0ffa582c9b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10ffa582c9b_0_2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a:latin typeface="Times New Roman"/>
                <a:ea typeface="Times New Roman"/>
                <a:cs typeface="Times New Roman"/>
                <a:sym typeface="Times New Roman"/>
              </a:rPr>
              <a:t>In front of you is a picture of the historic Low Library, located on Columbia’s main campus where Columbia Summer is hosted.</a:t>
            </a:r>
            <a:endParaRPr sz="1100">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100">
                <a:latin typeface="Times New Roman"/>
                <a:ea typeface="Times New Roman"/>
                <a:cs typeface="Times New Roman"/>
                <a:sym typeface="Times New Roman"/>
              </a:rPr>
              <a:t>We are located in northern Manhattan in the neighborhood Morningside Heights. What’s great about our campus is that it’s a little removed from the hustle and bustle of downtown New York City. So you have the classic American campus feel, while also having access to a huge metropolitan city like New York just a few subway stops down.</a:t>
            </a:r>
            <a:endParaRPr>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endParaRPr sz="1100">
              <a:latin typeface="Times New Roman"/>
              <a:ea typeface="Times New Roman"/>
              <a:cs typeface="Times New Roman"/>
              <a:sym typeface="Times New Roman"/>
            </a:endParaRPr>
          </a:p>
        </p:txBody>
      </p:sp>
      <p:sp>
        <p:nvSpPr>
          <p:cNvPr id="266" name="Google Shape;266;g10ffa582c9b_0_2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Roboto"/>
                <a:ea typeface="Roboto"/>
                <a:cs typeface="Roboto"/>
                <a:sym typeface="Roboto"/>
              </a:rPr>
              <a:t>8</a:t>
            </a:fld>
            <a:endParaRPr>
              <a:solidFill>
                <a:srgbClr val="000000"/>
              </a:solidFill>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0ffa582c9b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10ffa582c9b_0_5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a:latin typeface="Times New Roman"/>
                <a:ea typeface="Times New Roman"/>
                <a:cs typeface="Times New Roman"/>
                <a:sym typeface="Times New Roman"/>
              </a:rPr>
              <a:t>As a summer visiting student, you will fall under a specific population that covers your current standing as a student.</a:t>
            </a:r>
            <a:endParaRPr sz="1100">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Times New Roman"/>
                <a:ea typeface="Times New Roman"/>
                <a:cs typeface="Times New Roman"/>
                <a:sym typeface="Times New Roman"/>
              </a:rPr>
              <a:t>For those currently working towards their Bachelor’s or Master’s and attending university elsewhere, you can apply as a Visiting Undergraduate or Visiting Graduate.</a:t>
            </a:r>
            <a:endParaRPr sz="1100">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Times New Roman"/>
                <a:ea typeface="Times New Roman"/>
                <a:cs typeface="Times New Roman"/>
                <a:sym typeface="Times New Roman"/>
              </a:rPr>
              <a:t>If you have already completed an undergraduate program, Post-baccalaureate studies may be right for you. The Post-baccalaureate studies program is designed for those who have completed their degree and want to come back and study, enhance their job performance, or perhaps pivot their career and study a new subject area for personal development.</a:t>
            </a:r>
            <a:endParaRPr sz="1100">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Times New Roman"/>
                <a:ea typeface="Times New Roman"/>
                <a:cs typeface="Times New Roman"/>
                <a:sym typeface="Times New Roman"/>
              </a:rPr>
              <a:t>If you are looking to prepare to return to academia for a Master’s degree, the graduate foundations program can help you. This program is designed with targeted coursework that helps you complete prerequisites and strengthen your academic record.</a:t>
            </a:r>
            <a:endParaRPr sz="1100">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Times New Roman"/>
                <a:ea typeface="Times New Roman"/>
                <a:cs typeface="Times New Roman"/>
                <a:sym typeface="Times New Roman"/>
              </a:rPr>
              <a:t>For students looking to explore or enhance their creative skillset, you can join us for Arts in the Summer. After completing a short application, you can gain access to Columbia courses in the theatre, film, writing and visual arts. </a:t>
            </a:r>
            <a:endParaRPr sz="1100">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100">
                <a:latin typeface="Times New Roman"/>
                <a:ea typeface="Times New Roman"/>
                <a:cs typeface="Times New Roman"/>
                <a:sym typeface="Times New Roman"/>
              </a:rPr>
              <a:t>You will submit an application based on what program and population you fall under, which Cassie will discuss in the admissions portion of this info session later.</a:t>
            </a:r>
            <a:endParaRPr sz="1100">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en-US" sz="1100">
                <a:latin typeface="Times New Roman"/>
                <a:ea typeface="Times New Roman"/>
                <a:cs typeface="Times New Roman"/>
                <a:sym typeface="Times New Roman"/>
              </a:rPr>
              <a:t>If you are in high school currently, please keep in mind the Pre-College Programs are a separate process and we can help connect you with a program advisor.</a:t>
            </a:r>
            <a:endParaRPr sz="1100">
              <a:solidFill>
                <a:srgbClr val="000000"/>
              </a:solidFill>
              <a:latin typeface="Times New Roman"/>
              <a:ea typeface="Times New Roman"/>
              <a:cs typeface="Times New Roman"/>
              <a:sym typeface="Times New Roman"/>
            </a:endParaRPr>
          </a:p>
        </p:txBody>
      </p:sp>
      <p:sp>
        <p:nvSpPr>
          <p:cNvPr id="274" name="Google Shape;274;g10ffa582c9b_0_5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Roboto"/>
                <a:ea typeface="Roboto"/>
                <a:cs typeface="Roboto"/>
                <a:sym typeface="Roboto"/>
              </a:rPr>
              <a:t>9</a:t>
            </a:fld>
            <a:endParaRPr>
              <a:solidFill>
                <a:srgbClr val="000000"/>
              </a:solidFill>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p:nvPr/>
        </p:nvSpPr>
        <p:spPr>
          <a:xfrm>
            <a:off x="0" y="0"/>
            <a:ext cx="6444866" cy="6858000"/>
          </a:xfrm>
          <a:prstGeom prst="rect">
            <a:avLst/>
          </a:prstGeom>
          <a:solidFill>
            <a:srgbClr val="005DAB"/>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 name="Google Shape;17;p2"/>
          <p:cNvSpPr txBox="1">
            <a:spLocks noGrp="1"/>
          </p:cNvSpPr>
          <p:nvPr>
            <p:ph type="ctrTitle"/>
          </p:nvPr>
        </p:nvSpPr>
        <p:spPr>
          <a:xfrm>
            <a:off x="708241" y="1852575"/>
            <a:ext cx="4213411" cy="241198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200"/>
              <a:buFont typeface="Roboto Light"/>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708240" y="4560983"/>
            <a:ext cx="4213411" cy="1247188"/>
          </a:xfrm>
          <a:prstGeom prst="rect">
            <a:avLst/>
          </a:prstGeom>
          <a:noFill/>
          <a:ln>
            <a:noFill/>
          </a:ln>
        </p:spPr>
        <p:txBody>
          <a:bodyPr spcFirstLastPara="1" wrap="square" lIns="91425" tIns="45700" rIns="91425" bIns="45700" anchor="ctr" anchorCtr="0">
            <a:no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002472"/>
                </a:solidFill>
                <a:latin typeface="Roboto"/>
                <a:ea typeface="Roboto"/>
                <a:cs typeface="Roboto"/>
                <a:sym typeface="Roboto"/>
              </a:defRPr>
            </a:lvl1pPr>
            <a:lvl2pPr marL="0" lvl="1" indent="0" algn="r">
              <a:lnSpc>
                <a:spcPct val="100000"/>
              </a:lnSpc>
              <a:spcBef>
                <a:spcPts val="0"/>
              </a:spcBef>
              <a:spcAft>
                <a:spcPts val="0"/>
              </a:spcAft>
              <a:buSzPts val="1200"/>
              <a:buNone/>
              <a:defRPr sz="1200" b="0" i="0" u="none" strike="noStrike" cap="none">
                <a:solidFill>
                  <a:srgbClr val="002472"/>
                </a:solidFill>
                <a:latin typeface="Roboto"/>
                <a:ea typeface="Roboto"/>
                <a:cs typeface="Roboto"/>
                <a:sym typeface="Roboto"/>
              </a:defRPr>
            </a:lvl2pPr>
            <a:lvl3pPr marL="0" lvl="2" indent="0" algn="r">
              <a:lnSpc>
                <a:spcPct val="100000"/>
              </a:lnSpc>
              <a:spcBef>
                <a:spcPts val="0"/>
              </a:spcBef>
              <a:spcAft>
                <a:spcPts val="0"/>
              </a:spcAft>
              <a:buSzPts val="1200"/>
              <a:buNone/>
              <a:defRPr sz="1200" b="0" i="0" u="none" strike="noStrike" cap="none">
                <a:solidFill>
                  <a:srgbClr val="002472"/>
                </a:solidFill>
                <a:latin typeface="Roboto"/>
                <a:ea typeface="Roboto"/>
                <a:cs typeface="Roboto"/>
                <a:sym typeface="Roboto"/>
              </a:defRPr>
            </a:lvl3pPr>
            <a:lvl4pPr marL="0" lvl="3" indent="0" algn="r">
              <a:lnSpc>
                <a:spcPct val="100000"/>
              </a:lnSpc>
              <a:spcBef>
                <a:spcPts val="0"/>
              </a:spcBef>
              <a:spcAft>
                <a:spcPts val="0"/>
              </a:spcAft>
              <a:buSzPts val="1200"/>
              <a:buNone/>
              <a:defRPr sz="1200" b="0" i="0" u="none" strike="noStrike" cap="none">
                <a:solidFill>
                  <a:srgbClr val="002472"/>
                </a:solidFill>
                <a:latin typeface="Roboto"/>
                <a:ea typeface="Roboto"/>
                <a:cs typeface="Roboto"/>
                <a:sym typeface="Roboto"/>
              </a:defRPr>
            </a:lvl4pPr>
            <a:lvl5pPr marL="0" lvl="4" indent="0" algn="r">
              <a:lnSpc>
                <a:spcPct val="100000"/>
              </a:lnSpc>
              <a:spcBef>
                <a:spcPts val="0"/>
              </a:spcBef>
              <a:spcAft>
                <a:spcPts val="0"/>
              </a:spcAft>
              <a:buSzPts val="1200"/>
              <a:buNone/>
              <a:defRPr sz="1200" b="0" i="0" u="none" strike="noStrike" cap="none">
                <a:solidFill>
                  <a:srgbClr val="002472"/>
                </a:solidFill>
                <a:latin typeface="Roboto"/>
                <a:ea typeface="Roboto"/>
                <a:cs typeface="Roboto"/>
                <a:sym typeface="Roboto"/>
              </a:defRPr>
            </a:lvl5pPr>
            <a:lvl6pPr marL="0" lvl="5" indent="0" algn="r">
              <a:lnSpc>
                <a:spcPct val="100000"/>
              </a:lnSpc>
              <a:spcBef>
                <a:spcPts val="0"/>
              </a:spcBef>
              <a:spcAft>
                <a:spcPts val="0"/>
              </a:spcAft>
              <a:buSzPts val="1200"/>
              <a:buNone/>
              <a:defRPr sz="1200" b="0" i="0" u="none" strike="noStrike" cap="none">
                <a:solidFill>
                  <a:srgbClr val="002472"/>
                </a:solidFill>
                <a:latin typeface="Roboto"/>
                <a:ea typeface="Roboto"/>
                <a:cs typeface="Roboto"/>
                <a:sym typeface="Roboto"/>
              </a:defRPr>
            </a:lvl6pPr>
            <a:lvl7pPr marL="0" lvl="6" indent="0" algn="r">
              <a:lnSpc>
                <a:spcPct val="100000"/>
              </a:lnSpc>
              <a:spcBef>
                <a:spcPts val="0"/>
              </a:spcBef>
              <a:spcAft>
                <a:spcPts val="0"/>
              </a:spcAft>
              <a:buSzPts val="1200"/>
              <a:buNone/>
              <a:defRPr sz="1200" b="0" i="0" u="none" strike="noStrike" cap="none">
                <a:solidFill>
                  <a:srgbClr val="002472"/>
                </a:solidFill>
                <a:latin typeface="Roboto"/>
                <a:ea typeface="Roboto"/>
                <a:cs typeface="Roboto"/>
                <a:sym typeface="Roboto"/>
              </a:defRPr>
            </a:lvl7pPr>
            <a:lvl8pPr marL="0" lvl="7" indent="0" algn="r">
              <a:lnSpc>
                <a:spcPct val="100000"/>
              </a:lnSpc>
              <a:spcBef>
                <a:spcPts val="0"/>
              </a:spcBef>
              <a:spcAft>
                <a:spcPts val="0"/>
              </a:spcAft>
              <a:buSzPts val="1200"/>
              <a:buNone/>
              <a:defRPr sz="1200" b="0" i="0" u="none" strike="noStrike" cap="none">
                <a:solidFill>
                  <a:srgbClr val="002472"/>
                </a:solidFill>
                <a:latin typeface="Roboto"/>
                <a:ea typeface="Roboto"/>
                <a:cs typeface="Roboto"/>
                <a:sym typeface="Roboto"/>
              </a:defRPr>
            </a:lvl8pPr>
            <a:lvl9pPr marL="0" lvl="8" indent="0" algn="r">
              <a:lnSpc>
                <a:spcPct val="100000"/>
              </a:lnSpc>
              <a:spcBef>
                <a:spcPts val="0"/>
              </a:spcBef>
              <a:spcAft>
                <a:spcPts val="0"/>
              </a:spcAft>
              <a:buSzPts val="1200"/>
              <a:buNone/>
              <a:defRPr sz="1200" b="0" i="0" u="none" strike="noStrike" cap="none">
                <a:solidFill>
                  <a:srgbClr val="00247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2"/>
          <p:cNvPicPr preferRelativeResize="0"/>
          <p:nvPr/>
        </p:nvPicPr>
        <p:blipFill rotWithShape="1">
          <a:blip r:embed="rId2">
            <a:alphaModFix/>
          </a:blip>
          <a:srcRect t="-12837" r="-1677" b="-14518"/>
          <a:stretch/>
        </p:blipFill>
        <p:spPr>
          <a:xfrm>
            <a:off x="712381" y="413924"/>
            <a:ext cx="4412883" cy="919114"/>
          </a:xfrm>
          <a:prstGeom prst="rect">
            <a:avLst/>
          </a:prstGeom>
          <a:noFill/>
          <a:ln>
            <a:noFill/>
          </a:ln>
        </p:spPr>
      </p:pic>
      <p:cxnSp>
        <p:nvCxnSpPr>
          <p:cNvPr id="23" name="Google Shape;23;p2"/>
          <p:cNvCxnSpPr/>
          <p:nvPr/>
        </p:nvCxnSpPr>
        <p:spPr>
          <a:xfrm>
            <a:off x="0" y="1806454"/>
            <a:ext cx="5409282" cy="0"/>
          </a:xfrm>
          <a:prstGeom prst="straightConnector1">
            <a:avLst/>
          </a:prstGeom>
          <a:noFill/>
          <a:ln w="38100" cap="flat" cmpd="sng">
            <a:solidFill>
              <a:schemeClr val="accent2"/>
            </a:solidFill>
            <a:prstDash val="solid"/>
            <a:miter lim="800000"/>
            <a:headEnd type="none" w="sm" len="sm"/>
            <a:tailEnd type="none" w="sm" len="sm"/>
          </a:ln>
        </p:spPr>
      </p:cxnSp>
      <p:cxnSp>
        <p:nvCxnSpPr>
          <p:cNvPr id="24" name="Google Shape;24;p2"/>
          <p:cNvCxnSpPr/>
          <p:nvPr/>
        </p:nvCxnSpPr>
        <p:spPr>
          <a:xfrm>
            <a:off x="0" y="4296578"/>
            <a:ext cx="5409282" cy="0"/>
          </a:xfrm>
          <a:prstGeom prst="straightConnector1">
            <a:avLst/>
          </a:prstGeom>
          <a:noFill/>
          <a:ln w="12700" cap="flat" cmpd="sng">
            <a:solidFill>
              <a:schemeClr val="accent2"/>
            </a:solidFill>
            <a:prstDash val="solid"/>
            <a:miter lim="800000"/>
            <a:headEnd type="none" w="sm" len="sm"/>
            <a:tailEnd type="none" w="sm" len="sm"/>
          </a:ln>
        </p:spPr>
      </p:cxnSp>
      <p:pic>
        <p:nvPicPr>
          <p:cNvPr id="25" name="Google Shape;25;p2"/>
          <p:cNvPicPr preferRelativeResize="0"/>
          <p:nvPr/>
        </p:nvPicPr>
        <p:blipFill rotWithShape="1">
          <a:blip r:embed="rId3">
            <a:alphaModFix/>
          </a:blip>
          <a:srcRect/>
          <a:stretch/>
        </p:blipFill>
        <p:spPr>
          <a:xfrm>
            <a:off x="6442364" y="0"/>
            <a:ext cx="5749636"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838200" y="470120"/>
            <a:ext cx="10515600" cy="1184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b="1" i="0">
                <a:solidFill>
                  <a:srgbClr val="009EFF"/>
                </a:solidFill>
                <a:latin typeface="Roboto"/>
                <a:ea typeface="Roboto"/>
                <a:cs typeface="Roboto"/>
                <a:sym typeface="Robo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0" name="Google Shape;90;p13"/>
          <p:cNvSpPr txBox="1">
            <a:spLocks noGrp="1"/>
          </p:cNvSpPr>
          <p:nvPr>
            <p:ph type="body" idx="1"/>
          </p:nvPr>
        </p:nvSpPr>
        <p:spPr>
          <a:xfrm>
            <a:off x="838200" y="2038350"/>
            <a:ext cx="10515600" cy="3886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200"/>
              </a:spcBef>
              <a:spcAft>
                <a:spcPts val="0"/>
              </a:spcAft>
              <a:buClr>
                <a:srgbClr val="005DAB"/>
              </a:buClr>
              <a:buSzPts val="1800"/>
              <a:buChar char="•"/>
              <a:defRPr b="0" i="0">
                <a:solidFill>
                  <a:srgbClr val="005DAB"/>
                </a:solidFill>
                <a:latin typeface="Roboto"/>
                <a:ea typeface="Roboto"/>
                <a:cs typeface="Roboto"/>
                <a:sym typeface="Roboto"/>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1" name="Google Shape;91;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2" name="Google Shape;92;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1pPr>
            <a:lvl2pPr marL="0" lvl="1"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2pPr>
            <a:lvl3pPr marL="0" lvl="2"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3pPr>
            <a:lvl4pPr marL="0" lvl="3"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4pPr>
            <a:lvl5pPr marL="0" lvl="4"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5pPr>
            <a:lvl6pPr marL="0" lvl="5"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6pPr>
            <a:lvl7pPr marL="0" lvl="6"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7pPr>
            <a:lvl8pPr marL="0" lvl="7"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8pPr>
            <a:lvl9pPr marL="0" lvl="8"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cxnSp>
        <p:nvCxnSpPr>
          <p:cNvPr id="93" name="Google Shape;93;p13"/>
          <p:cNvCxnSpPr/>
          <p:nvPr/>
        </p:nvCxnSpPr>
        <p:spPr>
          <a:xfrm>
            <a:off x="838200" y="365125"/>
            <a:ext cx="10515600" cy="0"/>
          </a:xfrm>
          <a:prstGeom prst="straightConnector1">
            <a:avLst/>
          </a:prstGeom>
          <a:noFill/>
          <a:ln w="38100" cap="flat" cmpd="sng">
            <a:solidFill>
              <a:srgbClr val="13AF8A"/>
            </a:solidFill>
            <a:prstDash val="solid"/>
            <a:miter lim="800000"/>
            <a:headEnd type="none" w="sm" len="sm"/>
            <a:tailEnd type="none" w="sm" len="sm"/>
          </a:ln>
        </p:spPr>
      </p:cxnSp>
      <p:cxnSp>
        <p:nvCxnSpPr>
          <p:cNvPr id="94" name="Google Shape;94;p13"/>
          <p:cNvCxnSpPr/>
          <p:nvPr/>
        </p:nvCxnSpPr>
        <p:spPr>
          <a:xfrm>
            <a:off x="838200" y="1654098"/>
            <a:ext cx="10515600" cy="0"/>
          </a:xfrm>
          <a:prstGeom prst="straightConnector1">
            <a:avLst/>
          </a:prstGeom>
          <a:noFill/>
          <a:ln w="25400" cap="flat" cmpd="sng">
            <a:solidFill>
              <a:srgbClr val="13AF8A"/>
            </a:solidFill>
            <a:prstDash val="solid"/>
            <a:miter lim="800000"/>
            <a:headEnd type="none" w="sm" len="sm"/>
            <a:tailEnd type="none" w="sm" len="sm"/>
          </a:ln>
        </p:spPr>
      </p:cxnSp>
      <p:cxnSp>
        <p:nvCxnSpPr>
          <p:cNvPr id="95" name="Google Shape;95;p13"/>
          <p:cNvCxnSpPr/>
          <p:nvPr/>
        </p:nvCxnSpPr>
        <p:spPr>
          <a:xfrm>
            <a:off x="838200" y="6136338"/>
            <a:ext cx="10515600" cy="0"/>
          </a:xfrm>
          <a:prstGeom prst="straightConnector1">
            <a:avLst/>
          </a:prstGeom>
          <a:noFill/>
          <a:ln w="12700" cap="flat" cmpd="sng">
            <a:solidFill>
              <a:srgbClr val="13AF8A"/>
            </a:solidFill>
            <a:prstDash val="solid"/>
            <a:miter lim="800000"/>
            <a:headEnd type="none" w="sm" len="sm"/>
            <a:tailEnd type="none" w="sm" len="sm"/>
          </a:ln>
        </p:spPr>
      </p:cxnSp>
      <p:pic>
        <p:nvPicPr>
          <p:cNvPr id="96" name="Google Shape;96;p13"/>
          <p:cNvPicPr preferRelativeResize="0"/>
          <p:nvPr/>
        </p:nvPicPr>
        <p:blipFill rotWithShape="1">
          <a:blip r:embed="rId2">
            <a:alphaModFix/>
          </a:blip>
          <a:srcRect l="37122" t="46253" r="29043" b="46254"/>
          <a:stretch/>
        </p:blipFill>
        <p:spPr>
          <a:xfrm>
            <a:off x="838200" y="6241333"/>
            <a:ext cx="2415362" cy="41332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97"/>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and Image">
  <p:cSld name="1_Text and Image">
    <p:spTree>
      <p:nvGrpSpPr>
        <p:cNvPr id="1" name="Shape 98"/>
        <p:cNvGrpSpPr/>
        <p:nvPr/>
      </p:nvGrpSpPr>
      <p:grpSpPr>
        <a:xfrm>
          <a:off x="0" y="0"/>
          <a:ext cx="0" cy="0"/>
          <a:chOff x="0" y="0"/>
          <a:chExt cx="0" cy="0"/>
        </a:xfrm>
      </p:grpSpPr>
      <p:sp>
        <p:nvSpPr>
          <p:cNvPr id="99" name="Google Shape;99;p15"/>
          <p:cNvSpPr txBox="1">
            <a:spLocks noGrp="1"/>
          </p:cNvSpPr>
          <p:nvPr>
            <p:ph type="body" idx="1"/>
          </p:nvPr>
        </p:nvSpPr>
        <p:spPr>
          <a:xfrm>
            <a:off x="609600" y="1524001"/>
            <a:ext cx="5181600"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50"/>
              </a:spcBef>
              <a:spcAft>
                <a:spcPts val="0"/>
              </a:spcAft>
              <a:buClr>
                <a:srgbClr val="37BAAB"/>
              </a:buClr>
              <a:buSzPts val="1600"/>
              <a:buFont typeface="Arial"/>
              <a:buNone/>
              <a:defRPr sz="12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50"/>
              </a:spcBef>
              <a:spcAft>
                <a:spcPts val="0"/>
              </a:spcAft>
              <a:buClr>
                <a:schemeClr val="accent3"/>
              </a:buClr>
              <a:buSzPts val="1840"/>
              <a:buFont typeface="Calibri"/>
              <a:buNone/>
              <a:defRPr sz="1200" b="0" i="0" u="none" strike="noStrike" cap="none">
                <a:solidFill>
                  <a:schemeClr val="dk2"/>
                </a:solidFill>
                <a:latin typeface="Calibri"/>
                <a:ea typeface="Calibri"/>
                <a:cs typeface="Calibri"/>
                <a:sym typeface="Calibri"/>
              </a:defRPr>
            </a:lvl2pPr>
            <a:lvl3pPr marL="1371600" marR="0" lvl="2" indent="-330200" algn="l" rtl="0">
              <a:lnSpc>
                <a:spcPct val="100000"/>
              </a:lnSpc>
              <a:spcBef>
                <a:spcPts val="450"/>
              </a:spcBef>
              <a:spcAft>
                <a:spcPts val="0"/>
              </a:spcAft>
              <a:buClr>
                <a:schemeClr val="dk2"/>
              </a:buClr>
              <a:buSzPts val="1600"/>
              <a:buFont typeface="Arial"/>
              <a:buChar char="•"/>
              <a:defRPr sz="1200" b="0" i="0" u="none" strike="noStrike" cap="none">
                <a:solidFill>
                  <a:schemeClr val="dk2"/>
                </a:solidFill>
                <a:latin typeface="Calibri"/>
                <a:ea typeface="Calibri"/>
                <a:cs typeface="Calibri"/>
                <a:sym typeface="Calibri"/>
              </a:defRPr>
            </a:lvl3pPr>
            <a:lvl4pPr marL="1828800" marR="0" lvl="3" indent="-317500" algn="l" rtl="0">
              <a:lnSpc>
                <a:spcPct val="100000"/>
              </a:lnSpc>
              <a:spcBef>
                <a:spcPts val="450"/>
              </a:spcBef>
              <a:spcAft>
                <a:spcPts val="0"/>
              </a:spcAft>
              <a:buClr>
                <a:schemeClr val="dk2"/>
              </a:buClr>
              <a:buSzPts val="1400"/>
              <a:buFont typeface="Helvetica Neue"/>
              <a:buChar char="−"/>
              <a:defRPr sz="1050" b="0" i="0" u="none" strike="noStrike" cap="none">
                <a:solidFill>
                  <a:schemeClr val="dk2"/>
                </a:solidFill>
                <a:latin typeface="Calibri"/>
                <a:ea typeface="Calibri"/>
                <a:cs typeface="Calibri"/>
                <a:sym typeface="Calibri"/>
              </a:defRPr>
            </a:lvl4pPr>
            <a:lvl5pPr marL="2286000" marR="0" lvl="4" indent="-228600" algn="l" rtl="0">
              <a:lnSpc>
                <a:spcPct val="100000"/>
              </a:lnSpc>
              <a:spcBef>
                <a:spcPts val="900"/>
              </a:spcBef>
              <a:spcAft>
                <a:spcPts val="0"/>
              </a:spcAft>
              <a:buClr>
                <a:schemeClr val="accent1"/>
              </a:buClr>
              <a:buSzPts val="1100"/>
              <a:buFont typeface="Arial"/>
              <a:buNone/>
              <a:defRPr sz="825" b="1" i="0" u="none" strike="noStrike" cap="none">
                <a:solidFill>
                  <a:schemeClr val="accent1"/>
                </a:solidFill>
                <a:latin typeface="Calibri"/>
                <a:ea typeface="Calibri"/>
                <a:cs typeface="Calibri"/>
                <a:sym typeface="Calibri"/>
              </a:defRPr>
            </a:lvl5pPr>
            <a:lvl6pPr marL="2743200" marR="0" lvl="5" indent="-397954" algn="l" rtl="0">
              <a:lnSpc>
                <a:spcPct val="100000"/>
              </a:lnSpc>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5"/>
          <p:cNvSpPr>
            <a:spLocks noGrp="1"/>
          </p:cNvSpPr>
          <p:nvPr>
            <p:ph type="pic" idx="2"/>
          </p:nvPr>
        </p:nvSpPr>
        <p:spPr>
          <a:xfrm>
            <a:off x="6096000" y="0"/>
            <a:ext cx="6096000" cy="6400800"/>
          </a:xfrm>
          <a:prstGeom prst="rect">
            <a:avLst/>
          </a:prstGeom>
          <a:noFill/>
          <a:ln>
            <a:noFill/>
          </a:ln>
        </p:spPr>
      </p:sp>
      <p:sp>
        <p:nvSpPr>
          <p:cNvPr id="101" name="Google Shape;101;p15"/>
          <p:cNvSpPr txBox="1">
            <a:spLocks noGrp="1"/>
          </p:cNvSpPr>
          <p:nvPr>
            <p:ph type="title"/>
          </p:nvPr>
        </p:nvSpPr>
        <p:spPr>
          <a:xfrm>
            <a:off x="609603" y="410271"/>
            <a:ext cx="5181600" cy="820800"/>
          </a:xfrm>
          <a:prstGeom prst="rect">
            <a:avLst/>
          </a:prstGeom>
          <a:noFill/>
          <a:ln>
            <a:noFill/>
          </a:ln>
        </p:spPr>
        <p:txBody>
          <a:bodyPr spcFirstLastPara="1" wrap="square" lIns="91425" tIns="91425" rIns="91425" bIns="91425" anchor="t" anchorCtr="0">
            <a:noAutofit/>
          </a:bodyPr>
          <a:lstStyle>
            <a:lvl1pPr marR="0" lvl="0" algn="l" rtl="0">
              <a:lnSpc>
                <a:spcPct val="85000"/>
              </a:lnSpc>
              <a:spcBef>
                <a:spcPts val="0"/>
              </a:spcBef>
              <a:spcAft>
                <a:spcPts val="0"/>
              </a:spcAft>
              <a:buClr>
                <a:schemeClr val="dk1"/>
              </a:buClr>
              <a:buSzPts val="2800"/>
              <a:buFont typeface="Calibri"/>
              <a:buNone/>
              <a:defRPr sz="21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350"/>
            </a:lvl2pPr>
            <a:lvl3pPr lvl="2" algn="l" rtl="0">
              <a:lnSpc>
                <a:spcPct val="100000"/>
              </a:lnSpc>
              <a:spcBef>
                <a:spcPts val="0"/>
              </a:spcBef>
              <a:spcAft>
                <a:spcPts val="0"/>
              </a:spcAft>
              <a:buSzPts val="1400"/>
              <a:buNone/>
              <a:defRPr sz="1350"/>
            </a:lvl3pPr>
            <a:lvl4pPr lvl="3" algn="l" rtl="0">
              <a:lnSpc>
                <a:spcPct val="100000"/>
              </a:lnSpc>
              <a:spcBef>
                <a:spcPts val="0"/>
              </a:spcBef>
              <a:spcAft>
                <a:spcPts val="0"/>
              </a:spcAft>
              <a:buSzPts val="1400"/>
              <a:buNone/>
              <a:defRPr sz="1350"/>
            </a:lvl4pPr>
            <a:lvl5pPr lvl="4" algn="l" rtl="0">
              <a:lnSpc>
                <a:spcPct val="100000"/>
              </a:lnSpc>
              <a:spcBef>
                <a:spcPts val="0"/>
              </a:spcBef>
              <a:spcAft>
                <a:spcPts val="0"/>
              </a:spcAft>
              <a:buSzPts val="1400"/>
              <a:buNone/>
              <a:defRPr sz="1350"/>
            </a:lvl5pPr>
            <a:lvl6pPr lvl="5" algn="l" rtl="0">
              <a:lnSpc>
                <a:spcPct val="100000"/>
              </a:lnSpc>
              <a:spcBef>
                <a:spcPts val="0"/>
              </a:spcBef>
              <a:spcAft>
                <a:spcPts val="0"/>
              </a:spcAft>
              <a:buSzPts val="1400"/>
              <a:buNone/>
              <a:defRPr sz="1350"/>
            </a:lvl6pPr>
            <a:lvl7pPr lvl="6" algn="l" rtl="0">
              <a:lnSpc>
                <a:spcPct val="100000"/>
              </a:lnSpc>
              <a:spcBef>
                <a:spcPts val="0"/>
              </a:spcBef>
              <a:spcAft>
                <a:spcPts val="0"/>
              </a:spcAft>
              <a:buSzPts val="1400"/>
              <a:buNone/>
              <a:defRPr sz="1350"/>
            </a:lvl7pPr>
            <a:lvl8pPr lvl="7" algn="l" rtl="0">
              <a:lnSpc>
                <a:spcPct val="100000"/>
              </a:lnSpc>
              <a:spcBef>
                <a:spcPts val="0"/>
              </a:spcBef>
              <a:spcAft>
                <a:spcPts val="0"/>
              </a:spcAft>
              <a:buSzPts val="1400"/>
              <a:buNone/>
              <a:defRPr sz="1350"/>
            </a:lvl8pPr>
            <a:lvl9pPr lvl="8" algn="l" rtl="0">
              <a:lnSpc>
                <a:spcPct val="100000"/>
              </a:lnSpc>
              <a:spcBef>
                <a:spcPts val="0"/>
              </a:spcBef>
              <a:spcAft>
                <a:spcPts val="0"/>
              </a:spcAft>
              <a:buSzPts val="1400"/>
              <a:buNone/>
              <a:defRPr sz="1350"/>
            </a:lvl9pPr>
          </a:lstStyle>
          <a:p>
            <a:endParaRPr/>
          </a:p>
        </p:txBody>
      </p:sp>
      <p:sp>
        <p:nvSpPr>
          <p:cNvPr id="102" name="Google Shape;102;p15"/>
          <p:cNvSpPr txBox="1">
            <a:spLocks noGrp="1"/>
          </p:cNvSpPr>
          <p:nvPr>
            <p:ph type="sldNum" idx="12"/>
          </p:nvPr>
        </p:nvSpPr>
        <p:spPr>
          <a:xfrm>
            <a:off x="11314597" y="6577021"/>
            <a:ext cx="2679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2"/>
              </a:buClr>
              <a:buSzPts val="800"/>
              <a:buFont typeface="Calibri"/>
              <a:buNone/>
              <a:defRPr sz="6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chemeClr val="dk2"/>
              </a:buClr>
              <a:buSzPts val="800"/>
              <a:buFont typeface="Calibri"/>
              <a:buNone/>
              <a:defRPr sz="6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chemeClr val="dk2"/>
              </a:buClr>
              <a:buSzPts val="800"/>
              <a:buFont typeface="Calibri"/>
              <a:buNone/>
              <a:defRPr sz="6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chemeClr val="dk2"/>
              </a:buClr>
              <a:buSzPts val="800"/>
              <a:buFont typeface="Calibri"/>
              <a:buNone/>
              <a:defRPr sz="6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chemeClr val="dk2"/>
              </a:buClr>
              <a:buSzPts val="800"/>
              <a:buFont typeface="Calibri"/>
              <a:buNone/>
              <a:defRPr sz="6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chemeClr val="dk2"/>
              </a:buClr>
              <a:buSzPts val="800"/>
              <a:buFont typeface="Calibri"/>
              <a:buNone/>
              <a:defRPr sz="6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chemeClr val="dk2"/>
              </a:buClr>
              <a:buSzPts val="800"/>
              <a:buFont typeface="Calibri"/>
              <a:buNone/>
              <a:defRPr sz="6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chemeClr val="dk2"/>
              </a:buClr>
              <a:buSzPts val="800"/>
              <a:buFont typeface="Calibri"/>
              <a:buNone/>
              <a:defRPr sz="6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chemeClr val="dk2"/>
              </a:buClr>
              <a:buSzPts val="800"/>
              <a:buFont typeface="Calibri"/>
              <a:buNone/>
              <a:defRPr sz="6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Full Image Bottom">
  <p:cSld name="Title Slide Full Image Bottom">
    <p:spTree>
      <p:nvGrpSpPr>
        <p:cNvPr id="1" name="Shape 111"/>
        <p:cNvGrpSpPr/>
        <p:nvPr/>
      </p:nvGrpSpPr>
      <p:grpSpPr>
        <a:xfrm>
          <a:off x="0" y="0"/>
          <a:ext cx="0" cy="0"/>
          <a:chOff x="0" y="0"/>
          <a:chExt cx="0" cy="0"/>
        </a:xfrm>
      </p:grpSpPr>
      <p:sp>
        <p:nvSpPr>
          <p:cNvPr id="112" name="Google Shape;112;p17"/>
          <p:cNvSpPr>
            <a:spLocks noGrp="1"/>
          </p:cNvSpPr>
          <p:nvPr>
            <p:ph type="pic" idx="2"/>
          </p:nvPr>
        </p:nvSpPr>
        <p:spPr>
          <a:xfrm>
            <a:off x="0" y="0"/>
            <a:ext cx="12192000" cy="6858000"/>
          </a:xfrm>
          <a:prstGeom prst="rect">
            <a:avLst/>
          </a:prstGeom>
          <a:noFill/>
          <a:ln>
            <a:noFill/>
          </a:ln>
        </p:spPr>
      </p:sp>
      <p:sp>
        <p:nvSpPr>
          <p:cNvPr id="113" name="Google Shape;113;p17"/>
          <p:cNvSpPr txBox="1">
            <a:spLocks noGrp="1"/>
          </p:cNvSpPr>
          <p:nvPr>
            <p:ph type="ctrTitle"/>
          </p:nvPr>
        </p:nvSpPr>
        <p:spPr>
          <a:xfrm>
            <a:off x="1" y="5019040"/>
            <a:ext cx="12192000" cy="1521600"/>
          </a:xfrm>
          <a:prstGeom prst="rect">
            <a:avLst/>
          </a:prstGeom>
          <a:solidFill>
            <a:schemeClr val="dk1">
              <a:alpha val="89410"/>
            </a:schemeClr>
          </a:solidFill>
          <a:ln>
            <a:noFill/>
          </a:ln>
        </p:spPr>
        <p:txBody>
          <a:bodyPr spcFirstLastPara="1" wrap="square" lIns="91425" tIns="91425" rIns="91425" bIns="91425" anchor="b" anchorCtr="0">
            <a:noAutofit/>
          </a:bodyPr>
          <a:lstStyle>
            <a:lvl1pPr marR="0" lvl="0" algn="l" rtl="0">
              <a:lnSpc>
                <a:spcPct val="85000"/>
              </a:lnSpc>
              <a:spcBef>
                <a:spcPts val="0"/>
              </a:spcBef>
              <a:spcAft>
                <a:spcPts val="0"/>
              </a:spcAft>
              <a:buClr>
                <a:schemeClr val="lt1"/>
              </a:buClr>
              <a:buSzPts val="2800"/>
              <a:buFont typeface="Calibri"/>
              <a:buNone/>
              <a:defRPr sz="2800" b="0" i="0" u="none" strike="noStrike" cap="none">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14" name="Google Shape;114;p17"/>
          <p:cNvSpPr txBox="1">
            <a:spLocks noGrp="1"/>
          </p:cNvSpPr>
          <p:nvPr>
            <p:ph type="subTitle" idx="1"/>
          </p:nvPr>
        </p:nvSpPr>
        <p:spPr>
          <a:xfrm>
            <a:off x="4284133" y="5866561"/>
            <a:ext cx="7908000" cy="386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600"/>
              </a:spcBef>
              <a:spcAft>
                <a:spcPts val="0"/>
              </a:spcAft>
              <a:buClr>
                <a:srgbClr val="37BAAB"/>
              </a:buClr>
              <a:buSzPts val="1200"/>
              <a:buFont typeface="Arial"/>
              <a:buNone/>
              <a:defRPr sz="1200" b="1" i="0" u="none" strike="noStrike" cap="none">
                <a:solidFill>
                  <a:schemeClr val="lt1"/>
                </a:solidFill>
                <a:latin typeface="Calibri"/>
                <a:ea typeface="Calibri"/>
                <a:cs typeface="Calibri"/>
                <a:sym typeface="Calibri"/>
              </a:defRPr>
            </a:lvl1pPr>
            <a:lvl2pPr marR="0" lvl="1" algn="l" rtl="0">
              <a:lnSpc>
                <a:spcPct val="100000"/>
              </a:lnSpc>
              <a:spcBef>
                <a:spcPts val="600"/>
              </a:spcBef>
              <a:spcAft>
                <a:spcPts val="0"/>
              </a:spcAft>
              <a:buClr>
                <a:schemeClr val="accent3"/>
              </a:buClr>
              <a:buSzPts val="1380"/>
              <a:buFont typeface="Calibri"/>
              <a:buNone/>
              <a:defRPr sz="1200" b="0" i="0" u="none" strike="noStrike" cap="none">
                <a:solidFill>
                  <a:schemeClr val="dk2"/>
                </a:solidFill>
                <a:latin typeface="Calibri"/>
                <a:ea typeface="Calibri"/>
                <a:cs typeface="Calibri"/>
                <a:sym typeface="Calibri"/>
              </a:defRPr>
            </a:lvl2pPr>
            <a:lvl3pPr marR="0" lvl="2" algn="l" rtl="0">
              <a:lnSpc>
                <a:spcPct val="100000"/>
              </a:lnSpc>
              <a:spcBef>
                <a:spcPts val="60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3pPr>
            <a:lvl4pPr marR="0" lvl="3" algn="l" rtl="0">
              <a:lnSpc>
                <a:spcPct val="100000"/>
              </a:lnSpc>
              <a:spcBef>
                <a:spcPts val="600"/>
              </a:spcBef>
              <a:spcAft>
                <a:spcPts val="0"/>
              </a:spcAft>
              <a:buClr>
                <a:schemeClr val="dk2"/>
              </a:buClr>
              <a:buSzPts val="1100"/>
              <a:buFont typeface="Helvetica Neue"/>
              <a:buChar char="−"/>
              <a:defRPr sz="1100" b="0" i="0" u="none" strike="noStrike" cap="none">
                <a:solidFill>
                  <a:schemeClr val="dk2"/>
                </a:solidFill>
                <a:latin typeface="Calibri"/>
                <a:ea typeface="Calibri"/>
                <a:cs typeface="Calibri"/>
                <a:sym typeface="Calibri"/>
              </a:defRPr>
            </a:lvl4pPr>
            <a:lvl5pPr marR="0" lvl="4" algn="l" rtl="0">
              <a:lnSpc>
                <a:spcPct val="100000"/>
              </a:lnSpc>
              <a:spcBef>
                <a:spcPts val="1200"/>
              </a:spcBef>
              <a:spcAft>
                <a:spcPts val="0"/>
              </a:spcAft>
              <a:buClr>
                <a:schemeClr val="accent1"/>
              </a:buClr>
              <a:buSzPts val="1100"/>
              <a:buFont typeface="Arial"/>
              <a:buNone/>
              <a:defRPr sz="1100" b="1" i="0" u="none" strike="noStrike" cap="none">
                <a:solidFill>
                  <a:schemeClr val="accent1"/>
                </a:solidFill>
                <a:latin typeface="Calibri"/>
                <a:ea typeface="Calibri"/>
                <a:cs typeface="Calibri"/>
                <a:sym typeface="Calibri"/>
              </a:defRPr>
            </a:lvl5pPr>
            <a:lvl6pPr marR="0" lvl="5"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R="0" lvl="6"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R="0" lvl="7"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R="0" lvl="8"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grpSp>
        <p:nvGrpSpPr>
          <p:cNvPr id="115" name="Google Shape;115;p17"/>
          <p:cNvGrpSpPr/>
          <p:nvPr/>
        </p:nvGrpSpPr>
        <p:grpSpPr>
          <a:xfrm>
            <a:off x="389458" y="5353753"/>
            <a:ext cx="3525624" cy="816000"/>
            <a:chOff x="292101" y="5353753"/>
            <a:chExt cx="2644284" cy="816000"/>
          </a:xfrm>
        </p:grpSpPr>
        <p:grpSp>
          <p:nvGrpSpPr>
            <p:cNvPr id="116" name="Google Shape;116;p17"/>
            <p:cNvGrpSpPr/>
            <p:nvPr/>
          </p:nvGrpSpPr>
          <p:grpSpPr>
            <a:xfrm>
              <a:off x="292101" y="5553051"/>
              <a:ext cx="2337986" cy="365568"/>
              <a:chOff x="-41275" y="2474913"/>
              <a:chExt cx="27473400" cy="4295750"/>
            </a:xfrm>
          </p:grpSpPr>
          <p:sp>
            <p:nvSpPr>
              <p:cNvPr id="117" name="Google Shape;117;p17"/>
              <p:cNvSpPr/>
              <p:nvPr/>
            </p:nvSpPr>
            <p:spPr>
              <a:xfrm>
                <a:off x="-41275" y="2474913"/>
                <a:ext cx="27473400" cy="2290800"/>
              </a:xfrm>
              <a:custGeom>
                <a:avLst/>
                <a:gdLst/>
                <a:ahLst/>
                <a:cxnLst/>
                <a:rect l="l" t="t" r="r" b="b"/>
                <a:pathLst>
                  <a:path w="120000" h="120000" extrusionOk="0">
                    <a:moveTo>
                      <a:pt x="15811" y="108219"/>
                    </a:moveTo>
                    <a:cubicBezTo>
                      <a:pt x="14928" y="98735"/>
                      <a:pt x="14711" y="86256"/>
                      <a:pt x="14711" y="75873"/>
                    </a:cubicBezTo>
                    <a:cubicBezTo>
                      <a:pt x="14711" y="68485"/>
                      <a:pt x="14919" y="55707"/>
                      <a:pt x="15727" y="46023"/>
                    </a:cubicBezTo>
                    <a:cubicBezTo>
                      <a:pt x="16277" y="39434"/>
                      <a:pt x="17102" y="34342"/>
                      <a:pt x="18510" y="34342"/>
                    </a:cubicBezTo>
                    <a:cubicBezTo>
                      <a:pt x="18876" y="34342"/>
                      <a:pt x="19384" y="34642"/>
                      <a:pt x="19834" y="35640"/>
                    </a:cubicBezTo>
                    <a:cubicBezTo>
                      <a:pt x="20176" y="36439"/>
                      <a:pt x="20476" y="37038"/>
                      <a:pt x="20767" y="37237"/>
                    </a:cubicBezTo>
                    <a:cubicBezTo>
                      <a:pt x="20867" y="37337"/>
                      <a:pt x="20884" y="37836"/>
                      <a:pt x="20884" y="38435"/>
                    </a:cubicBezTo>
                    <a:cubicBezTo>
                      <a:pt x="20884" y="39334"/>
                      <a:pt x="20851" y="40632"/>
                      <a:pt x="20834" y="44625"/>
                    </a:cubicBezTo>
                    <a:cubicBezTo>
                      <a:pt x="20817" y="48219"/>
                      <a:pt x="20817" y="54209"/>
                      <a:pt x="20809" y="55906"/>
                    </a:cubicBezTo>
                    <a:cubicBezTo>
                      <a:pt x="20801" y="57504"/>
                      <a:pt x="20784" y="58103"/>
                      <a:pt x="20726" y="58103"/>
                    </a:cubicBezTo>
                    <a:cubicBezTo>
                      <a:pt x="20659" y="58103"/>
                      <a:pt x="20651" y="57404"/>
                      <a:pt x="20651" y="55906"/>
                    </a:cubicBezTo>
                    <a:cubicBezTo>
                      <a:pt x="20651" y="51613"/>
                      <a:pt x="20509" y="47121"/>
                      <a:pt x="20267" y="44725"/>
                    </a:cubicBezTo>
                    <a:cubicBezTo>
                      <a:pt x="19951" y="41430"/>
                      <a:pt x="19251" y="38435"/>
                      <a:pt x="18443" y="38435"/>
                    </a:cubicBezTo>
                    <a:cubicBezTo>
                      <a:pt x="17235" y="38435"/>
                      <a:pt x="16669" y="42728"/>
                      <a:pt x="16352" y="46422"/>
                    </a:cubicBezTo>
                    <a:cubicBezTo>
                      <a:pt x="15686" y="54109"/>
                      <a:pt x="15527" y="63793"/>
                      <a:pt x="15527" y="74975"/>
                    </a:cubicBezTo>
                    <a:cubicBezTo>
                      <a:pt x="15527" y="95840"/>
                      <a:pt x="16869" y="115008"/>
                      <a:pt x="18818" y="115008"/>
                    </a:cubicBezTo>
                    <a:cubicBezTo>
                      <a:pt x="19501" y="115008"/>
                      <a:pt x="20043" y="114009"/>
                      <a:pt x="20409" y="109517"/>
                    </a:cubicBezTo>
                    <a:cubicBezTo>
                      <a:pt x="20601" y="107121"/>
                      <a:pt x="20717" y="102329"/>
                      <a:pt x="20742" y="100332"/>
                    </a:cubicBezTo>
                    <a:cubicBezTo>
                      <a:pt x="20767" y="99134"/>
                      <a:pt x="20784" y="98735"/>
                      <a:pt x="20834" y="98735"/>
                    </a:cubicBezTo>
                    <a:cubicBezTo>
                      <a:pt x="20884" y="98735"/>
                      <a:pt x="20901" y="99434"/>
                      <a:pt x="20901" y="100332"/>
                    </a:cubicBezTo>
                    <a:cubicBezTo>
                      <a:pt x="20901" y="101131"/>
                      <a:pt x="20792" y="110615"/>
                      <a:pt x="20701" y="114309"/>
                    </a:cubicBezTo>
                    <a:cubicBezTo>
                      <a:pt x="20642" y="116405"/>
                      <a:pt x="20626" y="116605"/>
                      <a:pt x="20459" y="117504"/>
                    </a:cubicBezTo>
                    <a:cubicBezTo>
                      <a:pt x="20101" y="119301"/>
                      <a:pt x="19401" y="120000"/>
                      <a:pt x="18818" y="120000"/>
                    </a:cubicBezTo>
                    <a:cubicBezTo>
                      <a:pt x="17452" y="120000"/>
                      <a:pt x="16527" y="116006"/>
                      <a:pt x="15811" y="108219"/>
                    </a:cubicBezTo>
                    <a:close/>
                    <a:moveTo>
                      <a:pt x="25049" y="46921"/>
                    </a:moveTo>
                    <a:cubicBezTo>
                      <a:pt x="26857" y="46921"/>
                      <a:pt x="28223" y="60099"/>
                      <a:pt x="28223" y="81763"/>
                    </a:cubicBezTo>
                    <a:cubicBezTo>
                      <a:pt x="28223" y="102529"/>
                      <a:pt x="26940" y="119700"/>
                      <a:pt x="25007" y="119700"/>
                    </a:cubicBezTo>
                    <a:cubicBezTo>
                      <a:pt x="22808" y="119700"/>
                      <a:pt x="21867" y="99933"/>
                      <a:pt x="21867" y="83161"/>
                    </a:cubicBezTo>
                    <a:cubicBezTo>
                      <a:pt x="21867" y="68186"/>
                      <a:pt x="22833" y="46921"/>
                      <a:pt x="25049" y="46921"/>
                    </a:cubicBezTo>
                    <a:close/>
                    <a:moveTo>
                      <a:pt x="25232" y="115906"/>
                    </a:moveTo>
                    <a:cubicBezTo>
                      <a:pt x="25957" y="115906"/>
                      <a:pt x="27407" y="111214"/>
                      <a:pt x="27407" y="84359"/>
                    </a:cubicBezTo>
                    <a:cubicBezTo>
                      <a:pt x="27407" y="62096"/>
                      <a:pt x="26274" y="50415"/>
                      <a:pt x="25007" y="50415"/>
                    </a:cubicBezTo>
                    <a:cubicBezTo>
                      <a:pt x="23666" y="50415"/>
                      <a:pt x="22700" y="60399"/>
                      <a:pt x="22700" y="80665"/>
                    </a:cubicBezTo>
                    <a:cubicBezTo>
                      <a:pt x="22700" y="102329"/>
                      <a:pt x="23783" y="115906"/>
                      <a:pt x="25232" y="115906"/>
                    </a:cubicBezTo>
                    <a:close/>
                    <a:moveTo>
                      <a:pt x="30631" y="91747"/>
                    </a:moveTo>
                    <a:cubicBezTo>
                      <a:pt x="30631" y="105324"/>
                      <a:pt x="30647" y="110915"/>
                      <a:pt x="30797" y="112612"/>
                    </a:cubicBezTo>
                    <a:cubicBezTo>
                      <a:pt x="30922" y="114109"/>
                      <a:pt x="31230" y="114808"/>
                      <a:pt x="31863" y="114808"/>
                    </a:cubicBezTo>
                    <a:cubicBezTo>
                      <a:pt x="32280" y="114808"/>
                      <a:pt x="32638" y="114608"/>
                      <a:pt x="32830" y="111913"/>
                    </a:cubicBezTo>
                    <a:cubicBezTo>
                      <a:pt x="32930" y="110515"/>
                      <a:pt x="32996" y="108519"/>
                      <a:pt x="33021" y="106722"/>
                    </a:cubicBezTo>
                    <a:cubicBezTo>
                      <a:pt x="33030" y="106023"/>
                      <a:pt x="33055" y="105424"/>
                      <a:pt x="33105" y="105424"/>
                    </a:cubicBezTo>
                    <a:cubicBezTo>
                      <a:pt x="33138" y="105424"/>
                      <a:pt x="33155" y="105923"/>
                      <a:pt x="33155" y="106921"/>
                    </a:cubicBezTo>
                    <a:cubicBezTo>
                      <a:pt x="33155" y="107920"/>
                      <a:pt x="33105" y="113510"/>
                      <a:pt x="33038" y="116206"/>
                    </a:cubicBezTo>
                    <a:cubicBezTo>
                      <a:pt x="32988" y="118402"/>
                      <a:pt x="32955" y="118702"/>
                      <a:pt x="32530" y="118702"/>
                    </a:cubicBezTo>
                    <a:cubicBezTo>
                      <a:pt x="31955" y="118702"/>
                      <a:pt x="31505" y="118602"/>
                      <a:pt x="31130" y="118402"/>
                    </a:cubicBezTo>
                    <a:cubicBezTo>
                      <a:pt x="30772" y="118302"/>
                      <a:pt x="30497" y="118202"/>
                      <a:pt x="30256" y="118202"/>
                    </a:cubicBezTo>
                    <a:cubicBezTo>
                      <a:pt x="30222" y="118202"/>
                      <a:pt x="30089" y="118202"/>
                      <a:pt x="29931" y="118302"/>
                    </a:cubicBezTo>
                    <a:cubicBezTo>
                      <a:pt x="29764" y="118402"/>
                      <a:pt x="29589" y="118502"/>
                      <a:pt x="29464" y="118502"/>
                    </a:cubicBezTo>
                    <a:cubicBezTo>
                      <a:pt x="29381" y="118502"/>
                      <a:pt x="29339" y="118302"/>
                      <a:pt x="29339" y="117703"/>
                    </a:cubicBezTo>
                    <a:cubicBezTo>
                      <a:pt x="29339" y="117404"/>
                      <a:pt x="29356" y="116905"/>
                      <a:pt x="29398" y="116905"/>
                    </a:cubicBezTo>
                    <a:cubicBezTo>
                      <a:pt x="29473" y="116905"/>
                      <a:pt x="29573" y="116705"/>
                      <a:pt x="29648" y="116505"/>
                    </a:cubicBezTo>
                    <a:cubicBezTo>
                      <a:pt x="29806" y="116106"/>
                      <a:pt x="29822" y="114309"/>
                      <a:pt x="29856" y="111613"/>
                    </a:cubicBezTo>
                    <a:cubicBezTo>
                      <a:pt x="29906" y="107720"/>
                      <a:pt x="29906" y="100432"/>
                      <a:pt x="29906" y="91447"/>
                    </a:cubicBezTo>
                    <a:cubicBezTo>
                      <a:pt x="29906" y="75074"/>
                      <a:pt x="29906" y="75074"/>
                      <a:pt x="29906" y="75074"/>
                    </a:cubicBezTo>
                    <a:cubicBezTo>
                      <a:pt x="29906" y="60698"/>
                      <a:pt x="29906" y="58003"/>
                      <a:pt x="29881" y="55108"/>
                    </a:cubicBezTo>
                    <a:cubicBezTo>
                      <a:pt x="29864" y="51913"/>
                      <a:pt x="29822" y="50415"/>
                      <a:pt x="29556" y="49916"/>
                    </a:cubicBezTo>
                    <a:cubicBezTo>
                      <a:pt x="29489" y="49816"/>
                      <a:pt x="29356" y="49717"/>
                      <a:pt x="29281" y="49717"/>
                    </a:cubicBezTo>
                    <a:cubicBezTo>
                      <a:pt x="29256" y="49717"/>
                      <a:pt x="29223" y="49317"/>
                      <a:pt x="29223" y="48918"/>
                    </a:cubicBezTo>
                    <a:cubicBezTo>
                      <a:pt x="29223" y="48419"/>
                      <a:pt x="29256" y="48219"/>
                      <a:pt x="29348" y="48219"/>
                    </a:cubicBezTo>
                    <a:cubicBezTo>
                      <a:pt x="29714" y="48219"/>
                      <a:pt x="30214" y="48419"/>
                      <a:pt x="30256" y="48419"/>
                    </a:cubicBezTo>
                    <a:cubicBezTo>
                      <a:pt x="30297" y="48419"/>
                      <a:pt x="30897" y="48219"/>
                      <a:pt x="31147" y="48219"/>
                    </a:cubicBezTo>
                    <a:cubicBezTo>
                      <a:pt x="31222" y="48219"/>
                      <a:pt x="31272" y="48419"/>
                      <a:pt x="31272" y="48918"/>
                    </a:cubicBezTo>
                    <a:cubicBezTo>
                      <a:pt x="31272" y="49317"/>
                      <a:pt x="31230" y="49617"/>
                      <a:pt x="31205" y="49617"/>
                    </a:cubicBezTo>
                    <a:cubicBezTo>
                      <a:pt x="31155" y="49617"/>
                      <a:pt x="31030" y="49717"/>
                      <a:pt x="30939" y="49816"/>
                    </a:cubicBezTo>
                    <a:cubicBezTo>
                      <a:pt x="30706" y="50415"/>
                      <a:pt x="30656" y="51813"/>
                      <a:pt x="30639" y="55108"/>
                    </a:cubicBezTo>
                    <a:cubicBezTo>
                      <a:pt x="30631" y="58003"/>
                      <a:pt x="30631" y="60698"/>
                      <a:pt x="30631" y="75074"/>
                    </a:cubicBezTo>
                    <a:lnTo>
                      <a:pt x="30631" y="91747"/>
                    </a:lnTo>
                    <a:close/>
                    <a:moveTo>
                      <a:pt x="34329" y="75074"/>
                    </a:moveTo>
                    <a:cubicBezTo>
                      <a:pt x="34329" y="60698"/>
                      <a:pt x="34329" y="58003"/>
                      <a:pt x="34304" y="55108"/>
                    </a:cubicBezTo>
                    <a:cubicBezTo>
                      <a:pt x="34288" y="52113"/>
                      <a:pt x="34246" y="50415"/>
                      <a:pt x="33979" y="49916"/>
                    </a:cubicBezTo>
                    <a:cubicBezTo>
                      <a:pt x="33913" y="49816"/>
                      <a:pt x="33779" y="49717"/>
                      <a:pt x="33704" y="49717"/>
                    </a:cubicBezTo>
                    <a:cubicBezTo>
                      <a:pt x="33679" y="49717"/>
                      <a:pt x="33638" y="49317"/>
                      <a:pt x="33638" y="48918"/>
                    </a:cubicBezTo>
                    <a:cubicBezTo>
                      <a:pt x="33638" y="48419"/>
                      <a:pt x="33679" y="48219"/>
                      <a:pt x="33771" y="48219"/>
                    </a:cubicBezTo>
                    <a:cubicBezTo>
                      <a:pt x="34138" y="48219"/>
                      <a:pt x="34621" y="48419"/>
                      <a:pt x="34687" y="48419"/>
                    </a:cubicBezTo>
                    <a:cubicBezTo>
                      <a:pt x="34762" y="48419"/>
                      <a:pt x="35262" y="48219"/>
                      <a:pt x="35504" y="48219"/>
                    </a:cubicBezTo>
                    <a:cubicBezTo>
                      <a:pt x="35595" y="48219"/>
                      <a:pt x="35637" y="48419"/>
                      <a:pt x="35637" y="48918"/>
                    </a:cubicBezTo>
                    <a:cubicBezTo>
                      <a:pt x="35637" y="49317"/>
                      <a:pt x="35604" y="49717"/>
                      <a:pt x="35570" y="49717"/>
                    </a:cubicBezTo>
                    <a:cubicBezTo>
                      <a:pt x="35512" y="49717"/>
                      <a:pt x="35462" y="49717"/>
                      <a:pt x="35362" y="49916"/>
                    </a:cubicBezTo>
                    <a:cubicBezTo>
                      <a:pt x="35154" y="50415"/>
                      <a:pt x="35112" y="52013"/>
                      <a:pt x="35096" y="55108"/>
                    </a:cubicBezTo>
                    <a:cubicBezTo>
                      <a:pt x="35071" y="58003"/>
                      <a:pt x="35071" y="60698"/>
                      <a:pt x="35071" y="75074"/>
                    </a:cubicBezTo>
                    <a:cubicBezTo>
                      <a:pt x="35071" y="88053"/>
                      <a:pt x="35071" y="88053"/>
                      <a:pt x="35071" y="88053"/>
                    </a:cubicBezTo>
                    <a:cubicBezTo>
                      <a:pt x="35071" y="101530"/>
                      <a:pt x="35321" y="107121"/>
                      <a:pt x="35670" y="110815"/>
                    </a:cubicBezTo>
                    <a:cubicBezTo>
                      <a:pt x="36062" y="115108"/>
                      <a:pt x="36404" y="115906"/>
                      <a:pt x="36862" y="115906"/>
                    </a:cubicBezTo>
                    <a:cubicBezTo>
                      <a:pt x="37353" y="115906"/>
                      <a:pt x="37828" y="113211"/>
                      <a:pt x="38103" y="109317"/>
                    </a:cubicBezTo>
                    <a:cubicBezTo>
                      <a:pt x="38478" y="103926"/>
                      <a:pt x="38561" y="96239"/>
                      <a:pt x="38561" y="86755"/>
                    </a:cubicBezTo>
                    <a:cubicBezTo>
                      <a:pt x="38561" y="75074"/>
                      <a:pt x="38561" y="75074"/>
                      <a:pt x="38561" y="75074"/>
                    </a:cubicBezTo>
                    <a:cubicBezTo>
                      <a:pt x="38561" y="60698"/>
                      <a:pt x="38553" y="58003"/>
                      <a:pt x="38536" y="55108"/>
                    </a:cubicBezTo>
                    <a:cubicBezTo>
                      <a:pt x="38528" y="52113"/>
                      <a:pt x="38486" y="50415"/>
                      <a:pt x="38220" y="49916"/>
                    </a:cubicBezTo>
                    <a:cubicBezTo>
                      <a:pt x="38153" y="49816"/>
                      <a:pt x="38020" y="49717"/>
                      <a:pt x="37945" y="49717"/>
                    </a:cubicBezTo>
                    <a:cubicBezTo>
                      <a:pt x="37911" y="49717"/>
                      <a:pt x="37886" y="49317"/>
                      <a:pt x="37886" y="48918"/>
                    </a:cubicBezTo>
                    <a:cubicBezTo>
                      <a:pt x="37886" y="48419"/>
                      <a:pt x="37920" y="48219"/>
                      <a:pt x="38011" y="48219"/>
                    </a:cubicBezTo>
                    <a:cubicBezTo>
                      <a:pt x="38370" y="48219"/>
                      <a:pt x="38828" y="48419"/>
                      <a:pt x="38878" y="48419"/>
                    </a:cubicBezTo>
                    <a:cubicBezTo>
                      <a:pt x="38928" y="48419"/>
                      <a:pt x="39311" y="48219"/>
                      <a:pt x="39552" y="48219"/>
                    </a:cubicBezTo>
                    <a:cubicBezTo>
                      <a:pt x="39644" y="48219"/>
                      <a:pt x="39677" y="48419"/>
                      <a:pt x="39677" y="48918"/>
                    </a:cubicBezTo>
                    <a:cubicBezTo>
                      <a:pt x="39677" y="49317"/>
                      <a:pt x="39652" y="49717"/>
                      <a:pt x="39619" y="49717"/>
                    </a:cubicBezTo>
                    <a:cubicBezTo>
                      <a:pt x="39561" y="49717"/>
                      <a:pt x="39519" y="49717"/>
                      <a:pt x="39419" y="49916"/>
                    </a:cubicBezTo>
                    <a:cubicBezTo>
                      <a:pt x="39194" y="50515"/>
                      <a:pt x="39153" y="52013"/>
                      <a:pt x="39136" y="55108"/>
                    </a:cubicBezTo>
                    <a:cubicBezTo>
                      <a:pt x="39111" y="58003"/>
                      <a:pt x="39128" y="60698"/>
                      <a:pt x="39128" y="75074"/>
                    </a:cubicBezTo>
                    <a:cubicBezTo>
                      <a:pt x="39128" y="85058"/>
                      <a:pt x="39128" y="85058"/>
                      <a:pt x="39128" y="85058"/>
                    </a:cubicBezTo>
                    <a:cubicBezTo>
                      <a:pt x="39128" y="95141"/>
                      <a:pt x="39011" y="106322"/>
                      <a:pt x="38378" y="112911"/>
                    </a:cubicBezTo>
                    <a:cubicBezTo>
                      <a:pt x="37795" y="118901"/>
                      <a:pt x="37170" y="119700"/>
                      <a:pt x="36695" y="119700"/>
                    </a:cubicBezTo>
                    <a:cubicBezTo>
                      <a:pt x="36437" y="119700"/>
                      <a:pt x="35595" y="119500"/>
                      <a:pt x="35029" y="113111"/>
                    </a:cubicBezTo>
                    <a:cubicBezTo>
                      <a:pt x="34637" y="108718"/>
                      <a:pt x="34329" y="102329"/>
                      <a:pt x="34329" y="88752"/>
                    </a:cubicBezTo>
                    <a:lnTo>
                      <a:pt x="34329" y="75074"/>
                    </a:lnTo>
                    <a:close/>
                    <a:moveTo>
                      <a:pt x="47283" y="106422"/>
                    </a:moveTo>
                    <a:cubicBezTo>
                      <a:pt x="47316" y="109717"/>
                      <a:pt x="47366" y="114808"/>
                      <a:pt x="47700" y="116106"/>
                    </a:cubicBezTo>
                    <a:cubicBezTo>
                      <a:pt x="47925" y="116905"/>
                      <a:pt x="48133" y="116905"/>
                      <a:pt x="48216" y="116905"/>
                    </a:cubicBezTo>
                    <a:cubicBezTo>
                      <a:pt x="48249" y="116905"/>
                      <a:pt x="48283" y="117204"/>
                      <a:pt x="48283" y="117603"/>
                    </a:cubicBezTo>
                    <a:cubicBezTo>
                      <a:pt x="48283" y="118202"/>
                      <a:pt x="48208" y="118502"/>
                      <a:pt x="48116" y="118502"/>
                    </a:cubicBezTo>
                    <a:cubicBezTo>
                      <a:pt x="47933" y="118502"/>
                      <a:pt x="47041" y="118302"/>
                      <a:pt x="46750" y="117903"/>
                    </a:cubicBezTo>
                    <a:cubicBezTo>
                      <a:pt x="46558" y="117703"/>
                      <a:pt x="46517" y="117404"/>
                      <a:pt x="46517" y="116905"/>
                    </a:cubicBezTo>
                    <a:cubicBezTo>
                      <a:pt x="46517" y="116605"/>
                      <a:pt x="46542" y="116306"/>
                      <a:pt x="46575" y="116206"/>
                    </a:cubicBezTo>
                    <a:cubicBezTo>
                      <a:pt x="46625" y="116106"/>
                      <a:pt x="46633" y="114608"/>
                      <a:pt x="46608" y="112911"/>
                    </a:cubicBezTo>
                    <a:cubicBezTo>
                      <a:pt x="46225" y="65890"/>
                      <a:pt x="46225" y="65890"/>
                      <a:pt x="46225" y="65890"/>
                    </a:cubicBezTo>
                    <a:cubicBezTo>
                      <a:pt x="46208" y="65890"/>
                      <a:pt x="46208" y="65890"/>
                      <a:pt x="46208" y="65890"/>
                    </a:cubicBezTo>
                    <a:cubicBezTo>
                      <a:pt x="44276" y="113311"/>
                      <a:pt x="44276" y="113311"/>
                      <a:pt x="44276" y="113311"/>
                    </a:cubicBezTo>
                    <a:cubicBezTo>
                      <a:pt x="44109" y="117404"/>
                      <a:pt x="44068" y="118302"/>
                      <a:pt x="43993" y="118302"/>
                    </a:cubicBezTo>
                    <a:cubicBezTo>
                      <a:pt x="43918" y="118302"/>
                      <a:pt x="43876" y="117404"/>
                      <a:pt x="43718" y="114009"/>
                    </a:cubicBezTo>
                    <a:cubicBezTo>
                      <a:pt x="43509" y="109417"/>
                      <a:pt x="42985" y="97537"/>
                      <a:pt x="42785" y="92445"/>
                    </a:cubicBezTo>
                    <a:cubicBezTo>
                      <a:pt x="42543" y="86555"/>
                      <a:pt x="41893" y="70981"/>
                      <a:pt x="41760" y="67088"/>
                    </a:cubicBezTo>
                    <a:cubicBezTo>
                      <a:pt x="41718" y="67088"/>
                      <a:pt x="41718" y="67088"/>
                      <a:pt x="41718" y="67088"/>
                    </a:cubicBezTo>
                    <a:cubicBezTo>
                      <a:pt x="41410" y="109118"/>
                      <a:pt x="41410" y="109118"/>
                      <a:pt x="41410" y="109118"/>
                    </a:cubicBezTo>
                    <a:cubicBezTo>
                      <a:pt x="41402" y="110515"/>
                      <a:pt x="41402" y="112212"/>
                      <a:pt x="41402" y="113810"/>
                    </a:cubicBezTo>
                    <a:cubicBezTo>
                      <a:pt x="41402" y="115207"/>
                      <a:pt x="41477" y="116106"/>
                      <a:pt x="41593" y="116405"/>
                    </a:cubicBezTo>
                    <a:cubicBezTo>
                      <a:pt x="41735" y="116805"/>
                      <a:pt x="41852" y="116905"/>
                      <a:pt x="41902" y="116905"/>
                    </a:cubicBezTo>
                    <a:cubicBezTo>
                      <a:pt x="41935" y="116905"/>
                      <a:pt x="41968" y="117304"/>
                      <a:pt x="41968" y="117603"/>
                    </a:cubicBezTo>
                    <a:cubicBezTo>
                      <a:pt x="41968" y="118302"/>
                      <a:pt x="41918" y="118502"/>
                      <a:pt x="41827" y="118502"/>
                    </a:cubicBezTo>
                    <a:cubicBezTo>
                      <a:pt x="41518" y="118502"/>
                      <a:pt x="41135" y="118202"/>
                      <a:pt x="41077" y="118202"/>
                    </a:cubicBezTo>
                    <a:cubicBezTo>
                      <a:pt x="41002" y="118202"/>
                      <a:pt x="40619" y="118502"/>
                      <a:pt x="40402" y="118502"/>
                    </a:cubicBezTo>
                    <a:cubicBezTo>
                      <a:pt x="40319" y="118502"/>
                      <a:pt x="40261" y="118302"/>
                      <a:pt x="40261" y="117603"/>
                    </a:cubicBezTo>
                    <a:cubicBezTo>
                      <a:pt x="40261" y="117304"/>
                      <a:pt x="40302" y="116905"/>
                      <a:pt x="40344" y="116905"/>
                    </a:cubicBezTo>
                    <a:cubicBezTo>
                      <a:pt x="40410" y="116905"/>
                      <a:pt x="40460" y="116805"/>
                      <a:pt x="40585" y="116605"/>
                    </a:cubicBezTo>
                    <a:cubicBezTo>
                      <a:pt x="40844" y="116106"/>
                      <a:pt x="40860" y="112712"/>
                      <a:pt x="40894" y="109217"/>
                    </a:cubicBezTo>
                    <a:cubicBezTo>
                      <a:pt x="41477" y="48519"/>
                      <a:pt x="41477" y="48519"/>
                      <a:pt x="41477" y="48519"/>
                    </a:cubicBezTo>
                    <a:cubicBezTo>
                      <a:pt x="41485" y="47520"/>
                      <a:pt x="41518" y="46921"/>
                      <a:pt x="41568" y="46921"/>
                    </a:cubicBezTo>
                    <a:cubicBezTo>
                      <a:pt x="41627" y="46921"/>
                      <a:pt x="41685" y="47221"/>
                      <a:pt x="41735" y="48319"/>
                    </a:cubicBezTo>
                    <a:cubicBezTo>
                      <a:pt x="44159" y="106023"/>
                      <a:pt x="44159" y="106023"/>
                      <a:pt x="44159" y="106023"/>
                    </a:cubicBezTo>
                    <a:cubicBezTo>
                      <a:pt x="46492" y="48419"/>
                      <a:pt x="46492" y="48419"/>
                      <a:pt x="46492" y="48419"/>
                    </a:cubicBezTo>
                    <a:cubicBezTo>
                      <a:pt x="46525" y="47520"/>
                      <a:pt x="46567" y="46921"/>
                      <a:pt x="46625" y="46921"/>
                    </a:cubicBezTo>
                    <a:cubicBezTo>
                      <a:pt x="46675" y="46921"/>
                      <a:pt x="46717" y="47620"/>
                      <a:pt x="46742" y="49417"/>
                    </a:cubicBezTo>
                    <a:lnTo>
                      <a:pt x="47283" y="106422"/>
                    </a:lnTo>
                    <a:close/>
                    <a:moveTo>
                      <a:pt x="49707" y="75074"/>
                    </a:moveTo>
                    <a:cubicBezTo>
                      <a:pt x="49707" y="60698"/>
                      <a:pt x="49707" y="58003"/>
                      <a:pt x="49682" y="55108"/>
                    </a:cubicBezTo>
                    <a:cubicBezTo>
                      <a:pt x="49666" y="51913"/>
                      <a:pt x="49624" y="50216"/>
                      <a:pt x="49357" y="49717"/>
                    </a:cubicBezTo>
                    <a:cubicBezTo>
                      <a:pt x="49291" y="49617"/>
                      <a:pt x="49157" y="49517"/>
                      <a:pt x="49082" y="49517"/>
                    </a:cubicBezTo>
                    <a:cubicBezTo>
                      <a:pt x="49057" y="49517"/>
                      <a:pt x="49016" y="49317"/>
                      <a:pt x="49016" y="48918"/>
                    </a:cubicBezTo>
                    <a:cubicBezTo>
                      <a:pt x="49016" y="48419"/>
                      <a:pt x="49057" y="48219"/>
                      <a:pt x="49149" y="48219"/>
                    </a:cubicBezTo>
                    <a:cubicBezTo>
                      <a:pt x="49516" y="48219"/>
                      <a:pt x="50032" y="48419"/>
                      <a:pt x="50074" y="48419"/>
                    </a:cubicBezTo>
                    <a:cubicBezTo>
                      <a:pt x="50265" y="48419"/>
                      <a:pt x="50640" y="48219"/>
                      <a:pt x="51015" y="48219"/>
                    </a:cubicBezTo>
                    <a:cubicBezTo>
                      <a:pt x="52356" y="48219"/>
                      <a:pt x="52706" y="57504"/>
                      <a:pt x="52706" y="62396"/>
                    </a:cubicBezTo>
                    <a:cubicBezTo>
                      <a:pt x="52706" y="69683"/>
                      <a:pt x="52306" y="74376"/>
                      <a:pt x="51890" y="78668"/>
                    </a:cubicBezTo>
                    <a:cubicBezTo>
                      <a:pt x="52506" y="80865"/>
                      <a:pt x="53306" y="87554"/>
                      <a:pt x="53306" y="98036"/>
                    </a:cubicBezTo>
                    <a:cubicBezTo>
                      <a:pt x="53306" y="108419"/>
                      <a:pt x="52656" y="118702"/>
                      <a:pt x="51290" y="118702"/>
                    </a:cubicBezTo>
                    <a:cubicBezTo>
                      <a:pt x="51148" y="118702"/>
                      <a:pt x="50857" y="118602"/>
                      <a:pt x="50599" y="118402"/>
                    </a:cubicBezTo>
                    <a:cubicBezTo>
                      <a:pt x="50340" y="118302"/>
                      <a:pt x="50115" y="118202"/>
                      <a:pt x="50074" y="118202"/>
                    </a:cubicBezTo>
                    <a:cubicBezTo>
                      <a:pt x="50057" y="118202"/>
                      <a:pt x="49916" y="118302"/>
                      <a:pt x="49749" y="118302"/>
                    </a:cubicBezTo>
                    <a:cubicBezTo>
                      <a:pt x="49582" y="118402"/>
                      <a:pt x="49391" y="118502"/>
                      <a:pt x="49266" y="118502"/>
                    </a:cubicBezTo>
                    <a:cubicBezTo>
                      <a:pt x="49182" y="118502"/>
                      <a:pt x="49141" y="118302"/>
                      <a:pt x="49141" y="117703"/>
                    </a:cubicBezTo>
                    <a:cubicBezTo>
                      <a:pt x="49141" y="117404"/>
                      <a:pt x="49157" y="117204"/>
                      <a:pt x="49199" y="117204"/>
                    </a:cubicBezTo>
                    <a:cubicBezTo>
                      <a:pt x="49274" y="117204"/>
                      <a:pt x="49374" y="116805"/>
                      <a:pt x="49449" y="116705"/>
                    </a:cubicBezTo>
                    <a:cubicBezTo>
                      <a:pt x="49607" y="116405"/>
                      <a:pt x="49624" y="114309"/>
                      <a:pt x="49657" y="111613"/>
                    </a:cubicBezTo>
                    <a:cubicBezTo>
                      <a:pt x="49707" y="107720"/>
                      <a:pt x="49707" y="100432"/>
                      <a:pt x="49707" y="91447"/>
                    </a:cubicBezTo>
                    <a:lnTo>
                      <a:pt x="49707" y="75074"/>
                    </a:lnTo>
                    <a:close/>
                    <a:moveTo>
                      <a:pt x="50399" y="77071"/>
                    </a:moveTo>
                    <a:cubicBezTo>
                      <a:pt x="50399" y="77670"/>
                      <a:pt x="50415" y="77970"/>
                      <a:pt x="50449" y="78069"/>
                    </a:cubicBezTo>
                    <a:cubicBezTo>
                      <a:pt x="50499" y="78169"/>
                      <a:pt x="50640" y="78469"/>
                      <a:pt x="50940" y="78469"/>
                    </a:cubicBezTo>
                    <a:cubicBezTo>
                      <a:pt x="51390" y="78469"/>
                      <a:pt x="51565" y="78269"/>
                      <a:pt x="51732" y="76073"/>
                    </a:cubicBezTo>
                    <a:cubicBezTo>
                      <a:pt x="51898" y="73777"/>
                      <a:pt x="52040" y="70582"/>
                      <a:pt x="52040" y="66089"/>
                    </a:cubicBezTo>
                    <a:cubicBezTo>
                      <a:pt x="52040" y="59001"/>
                      <a:pt x="51707" y="51114"/>
                      <a:pt x="50907" y="51114"/>
                    </a:cubicBezTo>
                    <a:cubicBezTo>
                      <a:pt x="50815" y="51114"/>
                      <a:pt x="50624" y="51214"/>
                      <a:pt x="50499" y="51613"/>
                    </a:cubicBezTo>
                    <a:cubicBezTo>
                      <a:pt x="50424" y="51813"/>
                      <a:pt x="50399" y="52013"/>
                      <a:pt x="50399" y="52612"/>
                    </a:cubicBezTo>
                    <a:lnTo>
                      <a:pt x="50399" y="77071"/>
                    </a:lnTo>
                    <a:close/>
                    <a:moveTo>
                      <a:pt x="50399" y="87354"/>
                    </a:moveTo>
                    <a:cubicBezTo>
                      <a:pt x="50399" y="94542"/>
                      <a:pt x="50399" y="105723"/>
                      <a:pt x="50407" y="107121"/>
                    </a:cubicBezTo>
                    <a:cubicBezTo>
                      <a:pt x="50432" y="111613"/>
                      <a:pt x="50432" y="112712"/>
                      <a:pt x="50682" y="114109"/>
                    </a:cubicBezTo>
                    <a:cubicBezTo>
                      <a:pt x="50898" y="115307"/>
                      <a:pt x="51232" y="115407"/>
                      <a:pt x="51382" y="115407"/>
                    </a:cubicBezTo>
                    <a:cubicBezTo>
                      <a:pt x="51915" y="115407"/>
                      <a:pt x="52556" y="113011"/>
                      <a:pt x="52556" y="101131"/>
                    </a:cubicBezTo>
                    <a:cubicBezTo>
                      <a:pt x="52556" y="96938"/>
                      <a:pt x="52423" y="88951"/>
                      <a:pt x="51790" y="84159"/>
                    </a:cubicBezTo>
                    <a:cubicBezTo>
                      <a:pt x="51515" y="82063"/>
                      <a:pt x="51265" y="82163"/>
                      <a:pt x="51073" y="81763"/>
                    </a:cubicBezTo>
                    <a:cubicBezTo>
                      <a:pt x="50973" y="81564"/>
                      <a:pt x="50574" y="81564"/>
                      <a:pt x="50440" y="81564"/>
                    </a:cubicBezTo>
                    <a:cubicBezTo>
                      <a:pt x="50415" y="81564"/>
                      <a:pt x="50399" y="81763"/>
                      <a:pt x="50399" y="82163"/>
                    </a:cubicBezTo>
                    <a:lnTo>
                      <a:pt x="50399" y="87354"/>
                    </a:lnTo>
                    <a:close/>
                    <a:moveTo>
                      <a:pt x="55763" y="91447"/>
                    </a:moveTo>
                    <a:cubicBezTo>
                      <a:pt x="55763" y="100432"/>
                      <a:pt x="55763" y="107720"/>
                      <a:pt x="55797" y="111613"/>
                    </a:cubicBezTo>
                    <a:cubicBezTo>
                      <a:pt x="55822" y="114309"/>
                      <a:pt x="55855" y="116106"/>
                      <a:pt x="56088" y="116505"/>
                    </a:cubicBezTo>
                    <a:cubicBezTo>
                      <a:pt x="56205" y="116705"/>
                      <a:pt x="56380" y="116905"/>
                      <a:pt x="56455" y="116905"/>
                    </a:cubicBezTo>
                    <a:cubicBezTo>
                      <a:pt x="56497" y="116905"/>
                      <a:pt x="56513" y="117404"/>
                      <a:pt x="56513" y="117703"/>
                    </a:cubicBezTo>
                    <a:cubicBezTo>
                      <a:pt x="56513" y="118202"/>
                      <a:pt x="56480" y="118502"/>
                      <a:pt x="56388" y="118502"/>
                    </a:cubicBezTo>
                    <a:cubicBezTo>
                      <a:pt x="55938" y="118502"/>
                      <a:pt x="55422" y="118202"/>
                      <a:pt x="55389" y="118202"/>
                    </a:cubicBezTo>
                    <a:cubicBezTo>
                      <a:pt x="55339" y="118202"/>
                      <a:pt x="54839" y="118502"/>
                      <a:pt x="54589" y="118502"/>
                    </a:cubicBezTo>
                    <a:cubicBezTo>
                      <a:pt x="54514" y="118502"/>
                      <a:pt x="54464" y="118302"/>
                      <a:pt x="54464" y="117703"/>
                    </a:cubicBezTo>
                    <a:cubicBezTo>
                      <a:pt x="54464" y="117404"/>
                      <a:pt x="54481" y="116905"/>
                      <a:pt x="54531" y="116905"/>
                    </a:cubicBezTo>
                    <a:cubicBezTo>
                      <a:pt x="54606" y="116905"/>
                      <a:pt x="54706" y="116705"/>
                      <a:pt x="54772" y="116505"/>
                    </a:cubicBezTo>
                    <a:cubicBezTo>
                      <a:pt x="54930" y="116106"/>
                      <a:pt x="54955" y="114309"/>
                      <a:pt x="54980" y="111613"/>
                    </a:cubicBezTo>
                    <a:cubicBezTo>
                      <a:pt x="55022" y="107720"/>
                      <a:pt x="55030" y="100432"/>
                      <a:pt x="55030" y="91447"/>
                    </a:cubicBezTo>
                    <a:cubicBezTo>
                      <a:pt x="55030" y="75074"/>
                      <a:pt x="55030" y="75074"/>
                      <a:pt x="55030" y="75074"/>
                    </a:cubicBezTo>
                    <a:cubicBezTo>
                      <a:pt x="55030" y="60698"/>
                      <a:pt x="55030" y="58003"/>
                      <a:pt x="55014" y="55108"/>
                    </a:cubicBezTo>
                    <a:cubicBezTo>
                      <a:pt x="54997" y="51913"/>
                      <a:pt x="54930" y="50515"/>
                      <a:pt x="54755" y="50016"/>
                    </a:cubicBezTo>
                    <a:cubicBezTo>
                      <a:pt x="54664" y="49816"/>
                      <a:pt x="54564" y="49717"/>
                      <a:pt x="54514" y="49717"/>
                    </a:cubicBezTo>
                    <a:cubicBezTo>
                      <a:pt x="54472" y="49717"/>
                      <a:pt x="54447" y="49317"/>
                      <a:pt x="54447" y="48918"/>
                    </a:cubicBezTo>
                    <a:cubicBezTo>
                      <a:pt x="54447" y="48419"/>
                      <a:pt x="54481" y="48219"/>
                      <a:pt x="54572" y="48219"/>
                    </a:cubicBezTo>
                    <a:cubicBezTo>
                      <a:pt x="54839" y="48219"/>
                      <a:pt x="55339" y="48419"/>
                      <a:pt x="55389" y="48419"/>
                    </a:cubicBezTo>
                    <a:cubicBezTo>
                      <a:pt x="55422" y="48419"/>
                      <a:pt x="55938" y="48219"/>
                      <a:pt x="56188" y="48219"/>
                    </a:cubicBezTo>
                    <a:cubicBezTo>
                      <a:pt x="56280" y="48219"/>
                      <a:pt x="56313" y="48419"/>
                      <a:pt x="56313" y="48918"/>
                    </a:cubicBezTo>
                    <a:cubicBezTo>
                      <a:pt x="56313" y="49317"/>
                      <a:pt x="56280" y="49717"/>
                      <a:pt x="56255" y="49717"/>
                    </a:cubicBezTo>
                    <a:cubicBezTo>
                      <a:pt x="56197" y="49717"/>
                      <a:pt x="56138" y="49717"/>
                      <a:pt x="56055" y="49916"/>
                    </a:cubicBezTo>
                    <a:cubicBezTo>
                      <a:pt x="55830" y="50515"/>
                      <a:pt x="55788" y="51813"/>
                      <a:pt x="55772" y="55108"/>
                    </a:cubicBezTo>
                    <a:cubicBezTo>
                      <a:pt x="55763" y="58003"/>
                      <a:pt x="55763" y="60698"/>
                      <a:pt x="55763" y="75074"/>
                    </a:cubicBezTo>
                    <a:lnTo>
                      <a:pt x="55763" y="91447"/>
                    </a:lnTo>
                    <a:close/>
                    <a:moveTo>
                      <a:pt x="59804" y="50016"/>
                    </a:moveTo>
                    <a:cubicBezTo>
                      <a:pt x="59904" y="47021"/>
                      <a:pt x="59937" y="46422"/>
                      <a:pt x="59995" y="46422"/>
                    </a:cubicBezTo>
                    <a:cubicBezTo>
                      <a:pt x="60070" y="46422"/>
                      <a:pt x="60104" y="47720"/>
                      <a:pt x="60187" y="49816"/>
                    </a:cubicBezTo>
                    <a:cubicBezTo>
                      <a:pt x="60329" y="53810"/>
                      <a:pt x="61611" y="92146"/>
                      <a:pt x="62111" y="106222"/>
                    </a:cubicBezTo>
                    <a:cubicBezTo>
                      <a:pt x="62403" y="114509"/>
                      <a:pt x="62619" y="115707"/>
                      <a:pt x="62794" y="116405"/>
                    </a:cubicBezTo>
                    <a:cubicBezTo>
                      <a:pt x="62911" y="116805"/>
                      <a:pt x="63028" y="116905"/>
                      <a:pt x="63111" y="116905"/>
                    </a:cubicBezTo>
                    <a:cubicBezTo>
                      <a:pt x="63153" y="116905"/>
                      <a:pt x="63211" y="117204"/>
                      <a:pt x="63211" y="117703"/>
                    </a:cubicBezTo>
                    <a:cubicBezTo>
                      <a:pt x="63211" y="118302"/>
                      <a:pt x="63119" y="118502"/>
                      <a:pt x="63028" y="118502"/>
                    </a:cubicBezTo>
                    <a:cubicBezTo>
                      <a:pt x="62911" y="118502"/>
                      <a:pt x="62320" y="118502"/>
                      <a:pt x="61761" y="118302"/>
                    </a:cubicBezTo>
                    <a:cubicBezTo>
                      <a:pt x="61603" y="118202"/>
                      <a:pt x="61478" y="118202"/>
                      <a:pt x="61478" y="117603"/>
                    </a:cubicBezTo>
                    <a:cubicBezTo>
                      <a:pt x="61478" y="117204"/>
                      <a:pt x="61495" y="117204"/>
                      <a:pt x="61536" y="116905"/>
                    </a:cubicBezTo>
                    <a:cubicBezTo>
                      <a:pt x="61578" y="116705"/>
                      <a:pt x="61661" y="116006"/>
                      <a:pt x="61603" y="114409"/>
                    </a:cubicBezTo>
                    <a:cubicBezTo>
                      <a:pt x="60887" y="93144"/>
                      <a:pt x="60887" y="93144"/>
                      <a:pt x="60887" y="93144"/>
                    </a:cubicBezTo>
                    <a:cubicBezTo>
                      <a:pt x="60870" y="92645"/>
                      <a:pt x="60862" y="92545"/>
                      <a:pt x="60812" y="92545"/>
                    </a:cubicBezTo>
                    <a:cubicBezTo>
                      <a:pt x="58962" y="92545"/>
                      <a:pt x="58962" y="92545"/>
                      <a:pt x="58962" y="92545"/>
                    </a:cubicBezTo>
                    <a:cubicBezTo>
                      <a:pt x="58921" y="92545"/>
                      <a:pt x="58896" y="92745"/>
                      <a:pt x="58879" y="93344"/>
                    </a:cubicBezTo>
                    <a:cubicBezTo>
                      <a:pt x="58421" y="108219"/>
                      <a:pt x="58421" y="108219"/>
                      <a:pt x="58421" y="108219"/>
                    </a:cubicBezTo>
                    <a:cubicBezTo>
                      <a:pt x="58354" y="110515"/>
                      <a:pt x="58304" y="112811"/>
                      <a:pt x="58304" y="114409"/>
                    </a:cubicBezTo>
                    <a:cubicBezTo>
                      <a:pt x="58304" y="116306"/>
                      <a:pt x="58438" y="116905"/>
                      <a:pt x="58579" y="116905"/>
                    </a:cubicBezTo>
                    <a:cubicBezTo>
                      <a:pt x="58654" y="116905"/>
                      <a:pt x="58654" y="116905"/>
                      <a:pt x="58654" y="116905"/>
                    </a:cubicBezTo>
                    <a:cubicBezTo>
                      <a:pt x="58712" y="116905"/>
                      <a:pt x="58729" y="117304"/>
                      <a:pt x="58729" y="117703"/>
                    </a:cubicBezTo>
                    <a:cubicBezTo>
                      <a:pt x="58729" y="118302"/>
                      <a:pt x="58687" y="118502"/>
                      <a:pt x="58612" y="118502"/>
                    </a:cubicBezTo>
                    <a:cubicBezTo>
                      <a:pt x="58421" y="118502"/>
                      <a:pt x="57988" y="118202"/>
                      <a:pt x="57896" y="118202"/>
                    </a:cubicBezTo>
                    <a:cubicBezTo>
                      <a:pt x="57813" y="118202"/>
                      <a:pt x="57413" y="118502"/>
                      <a:pt x="57080" y="118502"/>
                    </a:cubicBezTo>
                    <a:cubicBezTo>
                      <a:pt x="56980" y="118502"/>
                      <a:pt x="56930" y="118302"/>
                      <a:pt x="56930" y="117703"/>
                    </a:cubicBezTo>
                    <a:cubicBezTo>
                      <a:pt x="56930" y="117304"/>
                      <a:pt x="56963" y="116905"/>
                      <a:pt x="56996" y="116905"/>
                    </a:cubicBezTo>
                    <a:cubicBezTo>
                      <a:pt x="57055" y="116905"/>
                      <a:pt x="57171" y="116805"/>
                      <a:pt x="57238" y="116705"/>
                    </a:cubicBezTo>
                    <a:cubicBezTo>
                      <a:pt x="57604" y="116206"/>
                      <a:pt x="57754" y="112911"/>
                      <a:pt x="57913" y="108219"/>
                    </a:cubicBezTo>
                    <a:lnTo>
                      <a:pt x="59804" y="50016"/>
                    </a:lnTo>
                    <a:close/>
                    <a:moveTo>
                      <a:pt x="60695" y="88752"/>
                    </a:moveTo>
                    <a:cubicBezTo>
                      <a:pt x="60728" y="88752"/>
                      <a:pt x="60728" y="88552"/>
                      <a:pt x="60720" y="88053"/>
                    </a:cubicBezTo>
                    <a:cubicBezTo>
                      <a:pt x="59929" y="62595"/>
                      <a:pt x="59929" y="62595"/>
                      <a:pt x="59929" y="62595"/>
                    </a:cubicBezTo>
                    <a:cubicBezTo>
                      <a:pt x="59879" y="61198"/>
                      <a:pt x="59837" y="61198"/>
                      <a:pt x="59787" y="62595"/>
                    </a:cubicBezTo>
                    <a:cubicBezTo>
                      <a:pt x="59046" y="88053"/>
                      <a:pt x="59046" y="88053"/>
                      <a:pt x="59046" y="88053"/>
                    </a:cubicBezTo>
                    <a:cubicBezTo>
                      <a:pt x="59037" y="88552"/>
                      <a:pt x="59046" y="88752"/>
                      <a:pt x="59071" y="88752"/>
                    </a:cubicBezTo>
                    <a:lnTo>
                      <a:pt x="60695" y="88752"/>
                    </a:lnTo>
                    <a:close/>
                    <a:moveTo>
                      <a:pt x="66318" y="67587"/>
                    </a:moveTo>
                    <a:cubicBezTo>
                      <a:pt x="66318" y="50515"/>
                      <a:pt x="66318" y="47420"/>
                      <a:pt x="66301" y="43926"/>
                    </a:cubicBezTo>
                    <a:cubicBezTo>
                      <a:pt x="66285" y="40232"/>
                      <a:pt x="66210" y="38435"/>
                      <a:pt x="65910" y="37737"/>
                    </a:cubicBezTo>
                    <a:cubicBezTo>
                      <a:pt x="65835" y="37537"/>
                      <a:pt x="65685" y="37337"/>
                      <a:pt x="65602" y="37337"/>
                    </a:cubicBezTo>
                    <a:cubicBezTo>
                      <a:pt x="65560" y="37337"/>
                      <a:pt x="65527" y="37138"/>
                      <a:pt x="65527" y="36738"/>
                    </a:cubicBezTo>
                    <a:cubicBezTo>
                      <a:pt x="65527" y="36039"/>
                      <a:pt x="65577" y="35840"/>
                      <a:pt x="65677" y="35840"/>
                    </a:cubicBezTo>
                    <a:cubicBezTo>
                      <a:pt x="66085" y="35840"/>
                      <a:pt x="66643" y="36139"/>
                      <a:pt x="66726" y="36139"/>
                    </a:cubicBezTo>
                    <a:cubicBezTo>
                      <a:pt x="66801" y="36139"/>
                      <a:pt x="67351" y="35840"/>
                      <a:pt x="67626" y="35840"/>
                    </a:cubicBezTo>
                    <a:cubicBezTo>
                      <a:pt x="67726" y="35840"/>
                      <a:pt x="67768" y="36039"/>
                      <a:pt x="67768" y="36738"/>
                    </a:cubicBezTo>
                    <a:cubicBezTo>
                      <a:pt x="67768" y="37138"/>
                      <a:pt x="67734" y="37337"/>
                      <a:pt x="67701" y="37337"/>
                    </a:cubicBezTo>
                    <a:cubicBezTo>
                      <a:pt x="67634" y="37337"/>
                      <a:pt x="67584" y="37537"/>
                      <a:pt x="67468" y="37737"/>
                    </a:cubicBezTo>
                    <a:cubicBezTo>
                      <a:pt x="67226" y="38136"/>
                      <a:pt x="67151" y="40133"/>
                      <a:pt x="67135" y="43926"/>
                    </a:cubicBezTo>
                    <a:cubicBezTo>
                      <a:pt x="67118" y="47420"/>
                      <a:pt x="67118" y="50515"/>
                      <a:pt x="67118" y="67587"/>
                    </a:cubicBezTo>
                    <a:cubicBezTo>
                      <a:pt x="67118" y="82861"/>
                      <a:pt x="67118" y="82861"/>
                      <a:pt x="67118" y="82861"/>
                    </a:cubicBezTo>
                    <a:cubicBezTo>
                      <a:pt x="67118" y="98535"/>
                      <a:pt x="67409" y="105324"/>
                      <a:pt x="67801" y="109816"/>
                    </a:cubicBezTo>
                    <a:cubicBezTo>
                      <a:pt x="68242" y="114908"/>
                      <a:pt x="68659" y="115906"/>
                      <a:pt x="69175" y="115906"/>
                    </a:cubicBezTo>
                    <a:cubicBezTo>
                      <a:pt x="69734" y="115906"/>
                      <a:pt x="70275" y="112712"/>
                      <a:pt x="70608" y="108019"/>
                    </a:cubicBezTo>
                    <a:cubicBezTo>
                      <a:pt x="71025" y="101730"/>
                      <a:pt x="71133" y="92445"/>
                      <a:pt x="71133" y="81164"/>
                    </a:cubicBezTo>
                    <a:cubicBezTo>
                      <a:pt x="71133" y="67587"/>
                      <a:pt x="71133" y="67587"/>
                      <a:pt x="71133" y="67587"/>
                    </a:cubicBezTo>
                    <a:cubicBezTo>
                      <a:pt x="71133" y="50515"/>
                      <a:pt x="71133" y="47420"/>
                      <a:pt x="71116" y="43926"/>
                    </a:cubicBezTo>
                    <a:cubicBezTo>
                      <a:pt x="71100" y="40232"/>
                      <a:pt x="71025" y="38435"/>
                      <a:pt x="70725" y="37737"/>
                    </a:cubicBezTo>
                    <a:cubicBezTo>
                      <a:pt x="70650" y="37537"/>
                      <a:pt x="70500" y="37337"/>
                      <a:pt x="70417" y="37337"/>
                    </a:cubicBezTo>
                    <a:cubicBezTo>
                      <a:pt x="70383" y="37337"/>
                      <a:pt x="70342" y="37138"/>
                      <a:pt x="70342" y="36738"/>
                    </a:cubicBezTo>
                    <a:cubicBezTo>
                      <a:pt x="70342" y="36039"/>
                      <a:pt x="70392" y="35840"/>
                      <a:pt x="70492" y="35840"/>
                    </a:cubicBezTo>
                    <a:cubicBezTo>
                      <a:pt x="70900" y="35840"/>
                      <a:pt x="71400" y="36139"/>
                      <a:pt x="71458" y="36139"/>
                    </a:cubicBezTo>
                    <a:cubicBezTo>
                      <a:pt x="71516" y="36139"/>
                      <a:pt x="71950" y="35840"/>
                      <a:pt x="72224" y="35840"/>
                    </a:cubicBezTo>
                    <a:cubicBezTo>
                      <a:pt x="72324" y="35840"/>
                      <a:pt x="72366" y="36039"/>
                      <a:pt x="72366" y="36738"/>
                    </a:cubicBezTo>
                    <a:cubicBezTo>
                      <a:pt x="72366" y="37138"/>
                      <a:pt x="72333" y="37337"/>
                      <a:pt x="72291" y="37337"/>
                    </a:cubicBezTo>
                    <a:cubicBezTo>
                      <a:pt x="72233" y="37337"/>
                      <a:pt x="72174" y="37537"/>
                      <a:pt x="72066" y="37737"/>
                    </a:cubicBezTo>
                    <a:cubicBezTo>
                      <a:pt x="71825" y="38336"/>
                      <a:pt x="71750" y="40133"/>
                      <a:pt x="71733" y="43926"/>
                    </a:cubicBezTo>
                    <a:cubicBezTo>
                      <a:pt x="71708" y="47420"/>
                      <a:pt x="71708" y="50515"/>
                      <a:pt x="71708" y="67587"/>
                    </a:cubicBezTo>
                    <a:cubicBezTo>
                      <a:pt x="71708" y="79267"/>
                      <a:pt x="71708" y="79267"/>
                      <a:pt x="71708" y="79267"/>
                    </a:cubicBezTo>
                    <a:cubicBezTo>
                      <a:pt x="71708" y="91048"/>
                      <a:pt x="71600" y="104126"/>
                      <a:pt x="70875" y="111913"/>
                    </a:cubicBezTo>
                    <a:cubicBezTo>
                      <a:pt x="70217" y="118901"/>
                      <a:pt x="69534" y="120000"/>
                      <a:pt x="68992" y="120000"/>
                    </a:cubicBezTo>
                    <a:cubicBezTo>
                      <a:pt x="68684" y="120000"/>
                      <a:pt x="67759" y="119600"/>
                      <a:pt x="67118" y="112212"/>
                    </a:cubicBezTo>
                    <a:cubicBezTo>
                      <a:pt x="66668" y="107121"/>
                      <a:pt x="66318" y="99434"/>
                      <a:pt x="66318" y="83560"/>
                    </a:cubicBezTo>
                    <a:lnTo>
                      <a:pt x="66318" y="67587"/>
                    </a:lnTo>
                    <a:close/>
                    <a:moveTo>
                      <a:pt x="74274" y="105823"/>
                    </a:moveTo>
                    <a:cubicBezTo>
                      <a:pt x="74290" y="113510"/>
                      <a:pt x="74365" y="115707"/>
                      <a:pt x="74582" y="116405"/>
                    </a:cubicBezTo>
                    <a:cubicBezTo>
                      <a:pt x="74732" y="116805"/>
                      <a:pt x="74915" y="116905"/>
                      <a:pt x="74990" y="116905"/>
                    </a:cubicBezTo>
                    <a:cubicBezTo>
                      <a:pt x="75023" y="116905"/>
                      <a:pt x="75048" y="117304"/>
                      <a:pt x="75048" y="117703"/>
                    </a:cubicBezTo>
                    <a:cubicBezTo>
                      <a:pt x="75048" y="118302"/>
                      <a:pt x="74990" y="118502"/>
                      <a:pt x="74907" y="118502"/>
                    </a:cubicBezTo>
                    <a:cubicBezTo>
                      <a:pt x="74449" y="118502"/>
                      <a:pt x="74132" y="118202"/>
                      <a:pt x="74057" y="118202"/>
                    </a:cubicBezTo>
                    <a:cubicBezTo>
                      <a:pt x="73982" y="118202"/>
                      <a:pt x="73649" y="118502"/>
                      <a:pt x="73282" y="118502"/>
                    </a:cubicBezTo>
                    <a:cubicBezTo>
                      <a:pt x="73199" y="118502"/>
                      <a:pt x="73149" y="118402"/>
                      <a:pt x="73149" y="117703"/>
                    </a:cubicBezTo>
                    <a:cubicBezTo>
                      <a:pt x="73149" y="117304"/>
                      <a:pt x="73182" y="116905"/>
                      <a:pt x="73216" y="116905"/>
                    </a:cubicBezTo>
                    <a:cubicBezTo>
                      <a:pt x="73282" y="116905"/>
                      <a:pt x="73424" y="116805"/>
                      <a:pt x="73549" y="116405"/>
                    </a:cubicBezTo>
                    <a:cubicBezTo>
                      <a:pt x="73741" y="115707"/>
                      <a:pt x="73774" y="113211"/>
                      <a:pt x="73774" y="104825"/>
                    </a:cubicBezTo>
                    <a:cubicBezTo>
                      <a:pt x="73774" y="51613"/>
                      <a:pt x="73774" y="51613"/>
                      <a:pt x="73774" y="51613"/>
                    </a:cubicBezTo>
                    <a:cubicBezTo>
                      <a:pt x="73774" y="47820"/>
                      <a:pt x="73816" y="46921"/>
                      <a:pt x="73882" y="46921"/>
                    </a:cubicBezTo>
                    <a:cubicBezTo>
                      <a:pt x="73974" y="46921"/>
                      <a:pt x="74107" y="48718"/>
                      <a:pt x="74190" y="49717"/>
                    </a:cubicBezTo>
                    <a:cubicBezTo>
                      <a:pt x="74324" y="51214"/>
                      <a:pt x="75490" y="66089"/>
                      <a:pt x="76731" y="81464"/>
                    </a:cubicBezTo>
                    <a:cubicBezTo>
                      <a:pt x="77523" y="91247"/>
                      <a:pt x="78381" y="102329"/>
                      <a:pt x="78622" y="105324"/>
                    </a:cubicBezTo>
                    <a:cubicBezTo>
                      <a:pt x="78539" y="58801"/>
                      <a:pt x="78539" y="58801"/>
                      <a:pt x="78539" y="58801"/>
                    </a:cubicBezTo>
                    <a:cubicBezTo>
                      <a:pt x="78531" y="52811"/>
                      <a:pt x="78489" y="50715"/>
                      <a:pt x="78239" y="50216"/>
                    </a:cubicBezTo>
                    <a:cubicBezTo>
                      <a:pt x="78097" y="49816"/>
                      <a:pt x="77914" y="49717"/>
                      <a:pt x="77847" y="49717"/>
                    </a:cubicBezTo>
                    <a:cubicBezTo>
                      <a:pt x="77797" y="49717"/>
                      <a:pt x="77789" y="49217"/>
                      <a:pt x="77789" y="48818"/>
                    </a:cubicBezTo>
                    <a:cubicBezTo>
                      <a:pt x="77789" y="48319"/>
                      <a:pt x="77847" y="48219"/>
                      <a:pt x="77939" y="48219"/>
                    </a:cubicBezTo>
                    <a:cubicBezTo>
                      <a:pt x="78306" y="48219"/>
                      <a:pt x="78689" y="48419"/>
                      <a:pt x="78780" y="48419"/>
                    </a:cubicBezTo>
                    <a:cubicBezTo>
                      <a:pt x="78872" y="48419"/>
                      <a:pt x="79139" y="48219"/>
                      <a:pt x="79464" y="48219"/>
                    </a:cubicBezTo>
                    <a:cubicBezTo>
                      <a:pt x="79547" y="48219"/>
                      <a:pt x="79614" y="48319"/>
                      <a:pt x="79614" y="48818"/>
                    </a:cubicBezTo>
                    <a:cubicBezTo>
                      <a:pt x="79614" y="49217"/>
                      <a:pt x="79572" y="49717"/>
                      <a:pt x="79522" y="49717"/>
                    </a:cubicBezTo>
                    <a:cubicBezTo>
                      <a:pt x="79480" y="49717"/>
                      <a:pt x="79422" y="49717"/>
                      <a:pt x="79330" y="49916"/>
                    </a:cubicBezTo>
                    <a:cubicBezTo>
                      <a:pt x="79064" y="50615"/>
                      <a:pt x="79047" y="52512"/>
                      <a:pt x="79047" y="58003"/>
                    </a:cubicBezTo>
                    <a:cubicBezTo>
                      <a:pt x="79022" y="112512"/>
                      <a:pt x="79022" y="112512"/>
                      <a:pt x="79022" y="112512"/>
                    </a:cubicBezTo>
                    <a:cubicBezTo>
                      <a:pt x="79022" y="118602"/>
                      <a:pt x="79014" y="119101"/>
                      <a:pt x="78964" y="119101"/>
                    </a:cubicBezTo>
                    <a:cubicBezTo>
                      <a:pt x="78880" y="119101"/>
                      <a:pt x="78797" y="118402"/>
                      <a:pt x="78347" y="113510"/>
                    </a:cubicBezTo>
                    <a:cubicBezTo>
                      <a:pt x="78272" y="112612"/>
                      <a:pt x="77114" y="98935"/>
                      <a:pt x="76265" y="88352"/>
                    </a:cubicBezTo>
                    <a:cubicBezTo>
                      <a:pt x="75332" y="76572"/>
                      <a:pt x="74432" y="65291"/>
                      <a:pt x="74182" y="61996"/>
                    </a:cubicBezTo>
                    <a:lnTo>
                      <a:pt x="74274" y="105823"/>
                    </a:lnTo>
                    <a:close/>
                    <a:moveTo>
                      <a:pt x="82079" y="91447"/>
                    </a:moveTo>
                    <a:cubicBezTo>
                      <a:pt x="82079" y="100432"/>
                      <a:pt x="82079" y="107720"/>
                      <a:pt x="82121" y="111613"/>
                    </a:cubicBezTo>
                    <a:cubicBezTo>
                      <a:pt x="82146" y="114309"/>
                      <a:pt x="82171" y="116106"/>
                      <a:pt x="82413" y="116505"/>
                    </a:cubicBezTo>
                    <a:cubicBezTo>
                      <a:pt x="82529" y="116705"/>
                      <a:pt x="82704" y="116905"/>
                      <a:pt x="82771" y="116905"/>
                    </a:cubicBezTo>
                    <a:cubicBezTo>
                      <a:pt x="82821" y="116905"/>
                      <a:pt x="82837" y="117404"/>
                      <a:pt x="82837" y="117703"/>
                    </a:cubicBezTo>
                    <a:cubicBezTo>
                      <a:pt x="82837" y="118202"/>
                      <a:pt x="82804" y="118502"/>
                      <a:pt x="82712" y="118502"/>
                    </a:cubicBezTo>
                    <a:cubicBezTo>
                      <a:pt x="82263" y="118502"/>
                      <a:pt x="81746" y="118202"/>
                      <a:pt x="81713" y="118202"/>
                    </a:cubicBezTo>
                    <a:cubicBezTo>
                      <a:pt x="81663" y="118202"/>
                      <a:pt x="81163" y="118502"/>
                      <a:pt x="80913" y="118502"/>
                    </a:cubicBezTo>
                    <a:cubicBezTo>
                      <a:pt x="80830" y="118502"/>
                      <a:pt x="80788" y="118302"/>
                      <a:pt x="80788" y="117703"/>
                    </a:cubicBezTo>
                    <a:cubicBezTo>
                      <a:pt x="80788" y="117404"/>
                      <a:pt x="80805" y="116905"/>
                      <a:pt x="80855" y="116905"/>
                    </a:cubicBezTo>
                    <a:cubicBezTo>
                      <a:pt x="80921" y="116905"/>
                      <a:pt x="81021" y="116705"/>
                      <a:pt x="81096" y="116505"/>
                    </a:cubicBezTo>
                    <a:cubicBezTo>
                      <a:pt x="81255" y="116106"/>
                      <a:pt x="81280" y="114309"/>
                      <a:pt x="81305" y="111613"/>
                    </a:cubicBezTo>
                    <a:cubicBezTo>
                      <a:pt x="81346" y="107720"/>
                      <a:pt x="81355" y="100432"/>
                      <a:pt x="81355" y="91447"/>
                    </a:cubicBezTo>
                    <a:cubicBezTo>
                      <a:pt x="81355" y="75074"/>
                      <a:pt x="81355" y="75074"/>
                      <a:pt x="81355" y="75074"/>
                    </a:cubicBezTo>
                    <a:cubicBezTo>
                      <a:pt x="81355" y="60698"/>
                      <a:pt x="81355" y="58003"/>
                      <a:pt x="81338" y="55108"/>
                    </a:cubicBezTo>
                    <a:cubicBezTo>
                      <a:pt x="81313" y="51913"/>
                      <a:pt x="81255" y="50515"/>
                      <a:pt x="81080" y="50016"/>
                    </a:cubicBezTo>
                    <a:cubicBezTo>
                      <a:pt x="80988" y="49816"/>
                      <a:pt x="80888" y="49717"/>
                      <a:pt x="80830" y="49717"/>
                    </a:cubicBezTo>
                    <a:cubicBezTo>
                      <a:pt x="80796" y="49717"/>
                      <a:pt x="80771" y="49317"/>
                      <a:pt x="80771" y="48918"/>
                    </a:cubicBezTo>
                    <a:cubicBezTo>
                      <a:pt x="80771" y="48419"/>
                      <a:pt x="80805" y="48219"/>
                      <a:pt x="80896" y="48219"/>
                    </a:cubicBezTo>
                    <a:cubicBezTo>
                      <a:pt x="81163" y="48219"/>
                      <a:pt x="81663" y="48419"/>
                      <a:pt x="81713" y="48419"/>
                    </a:cubicBezTo>
                    <a:cubicBezTo>
                      <a:pt x="81746" y="48419"/>
                      <a:pt x="82263" y="48219"/>
                      <a:pt x="82513" y="48219"/>
                    </a:cubicBezTo>
                    <a:cubicBezTo>
                      <a:pt x="82604" y="48219"/>
                      <a:pt x="82637" y="48419"/>
                      <a:pt x="82637" y="48918"/>
                    </a:cubicBezTo>
                    <a:cubicBezTo>
                      <a:pt x="82637" y="49317"/>
                      <a:pt x="82604" y="49717"/>
                      <a:pt x="82571" y="49717"/>
                    </a:cubicBezTo>
                    <a:cubicBezTo>
                      <a:pt x="82521" y="49717"/>
                      <a:pt x="82463" y="49717"/>
                      <a:pt x="82371" y="49916"/>
                    </a:cubicBezTo>
                    <a:cubicBezTo>
                      <a:pt x="82154" y="50515"/>
                      <a:pt x="82113" y="51813"/>
                      <a:pt x="82088" y="55108"/>
                    </a:cubicBezTo>
                    <a:cubicBezTo>
                      <a:pt x="82079" y="58003"/>
                      <a:pt x="82079" y="60698"/>
                      <a:pt x="82079" y="75074"/>
                    </a:cubicBezTo>
                    <a:lnTo>
                      <a:pt x="82079" y="91447"/>
                    </a:lnTo>
                    <a:close/>
                    <a:moveTo>
                      <a:pt x="86661" y="106322"/>
                    </a:moveTo>
                    <a:cubicBezTo>
                      <a:pt x="87128" y="93843"/>
                      <a:pt x="88177" y="62196"/>
                      <a:pt x="88344" y="55507"/>
                    </a:cubicBezTo>
                    <a:cubicBezTo>
                      <a:pt x="88385" y="54109"/>
                      <a:pt x="88419" y="52811"/>
                      <a:pt x="88419" y="52013"/>
                    </a:cubicBezTo>
                    <a:cubicBezTo>
                      <a:pt x="88419" y="51214"/>
                      <a:pt x="88394" y="50415"/>
                      <a:pt x="88311" y="50016"/>
                    </a:cubicBezTo>
                    <a:cubicBezTo>
                      <a:pt x="88219" y="49717"/>
                      <a:pt x="88127" y="49717"/>
                      <a:pt x="88036" y="49717"/>
                    </a:cubicBezTo>
                    <a:cubicBezTo>
                      <a:pt x="87994" y="49717"/>
                      <a:pt x="87944" y="49417"/>
                      <a:pt x="87944" y="48918"/>
                    </a:cubicBezTo>
                    <a:cubicBezTo>
                      <a:pt x="87944" y="48419"/>
                      <a:pt x="88002" y="48219"/>
                      <a:pt x="88127" y="48219"/>
                    </a:cubicBezTo>
                    <a:cubicBezTo>
                      <a:pt x="88452" y="48219"/>
                      <a:pt x="88810" y="48419"/>
                      <a:pt x="88910" y="48419"/>
                    </a:cubicBezTo>
                    <a:cubicBezTo>
                      <a:pt x="88960" y="48419"/>
                      <a:pt x="89302" y="48219"/>
                      <a:pt x="89543" y="48219"/>
                    </a:cubicBezTo>
                    <a:cubicBezTo>
                      <a:pt x="89627" y="48219"/>
                      <a:pt x="89668" y="48419"/>
                      <a:pt x="89668" y="48818"/>
                    </a:cubicBezTo>
                    <a:cubicBezTo>
                      <a:pt x="89668" y="49317"/>
                      <a:pt x="89643" y="49717"/>
                      <a:pt x="89577" y="49717"/>
                    </a:cubicBezTo>
                    <a:cubicBezTo>
                      <a:pt x="89527" y="49717"/>
                      <a:pt x="89343" y="49717"/>
                      <a:pt x="89194" y="50815"/>
                    </a:cubicBezTo>
                    <a:cubicBezTo>
                      <a:pt x="89085" y="51713"/>
                      <a:pt x="88960" y="53011"/>
                      <a:pt x="88752" y="59400"/>
                    </a:cubicBezTo>
                    <a:cubicBezTo>
                      <a:pt x="88660" y="61996"/>
                      <a:pt x="88269" y="73078"/>
                      <a:pt x="87852" y="84459"/>
                    </a:cubicBezTo>
                    <a:cubicBezTo>
                      <a:pt x="87361" y="98036"/>
                      <a:pt x="87011" y="108119"/>
                      <a:pt x="86828" y="112712"/>
                    </a:cubicBezTo>
                    <a:cubicBezTo>
                      <a:pt x="86603" y="118302"/>
                      <a:pt x="86561" y="119700"/>
                      <a:pt x="86478" y="119700"/>
                    </a:cubicBezTo>
                    <a:cubicBezTo>
                      <a:pt x="86386" y="119700"/>
                      <a:pt x="86328" y="118502"/>
                      <a:pt x="86178" y="114009"/>
                    </a:cubicBezTo>
                    <a:cubicBezTo>
                      <a:pt x="84204" y="57004"/>
                      <a:pt x="84204" y="57004"/>
                      <a:pt x="84204" y="57004"/>
                    </a:cubicBezTo>
                    <a:cubicBezTo>
                      <a:pt x="84020" y="51813"/>
                      <a:pt x="83912" y="50815"/>
                      <a:pt x="83654" y="50016"/>
                    </a:cubicBezTo>
                    <a:cubicBezTo>
                      <a:pt x="83520" y="49717"/>
                      <a:pt x="83387" y="49717"/>
                      <a:pt x="83337" y="49717"/>
                    </a:cubicBezTo>
                    <a:cubicBezTo>
                      <a:pt x="83296" y="49717"/>
                      <a:pt x="83279" y="49217"/>
                      <a:pt x="83279" y="48818"/>
                    </a:cubicBezTo>
                    <a:cubicBezTo>
                      <a:pt x="83279" y="48319"/>
                      <a:pt x="83362" y="48219"/>
                      <a:pt x="83487" y="48219"/>
                    </a:cubicBezTo>
                    <a:cubicBezTo>
                      <a:pt x="83870" y="48219"/>
                      <a:pt x="84329" y="48419"/>
                      <a:pt x="84429" y="48419"/>
                    </a:cubicBezTo>
                    <a:cubicBezTo>
                      <a:pt x="84512" y="48419"/>
                      <a:pt x="84862" y="48219"/>
                      <a:pt x="85178" y="48219"/>
                    </a:cubicBezTo>
                    <a:cubicBezTo>
                      <a:pt x="85320" y="48219"/>
                      <a:pt x="85395" y="48419"/>
                      <a:pt x="85395" y="48818"/>
                    </a:cubicBezTo>
                    <a:cubicBezTo>
                      <a:pt x="85395" y="49317"/>
                      <a:pt x="85362" y="49717"/>
                      <a:pt x="85312" y="49717"/>
                    </a:cubicBezTo>
                    <a:cubicBezTo>
                      <a:pt x="85220" y="49717"/>
                      <a:pt x="85095" y="49816"/>
                      <a:pt x="85020" y="50216"/>
                    </a:cubicBezTo>
                    <a:cubicBezTo>
                      <a:pt x="84937" y="50615"/>
                      <a:pt x="84928" y="51114"/>
                      <a:pt x="84928" y="51813"/>
                    </a:cubicBezTo>
                    <a:cubicBezTo>
                      <a:pt x="84928" y="53011"/>
                      <a:pt x="85028" y="55906"/>
                      <a:pt x="85145" y="59600"/>
                    </a:cubicBezTo>
                    <a:lnTo>
                      <a:pt x="86661" y="106322"/>
                    </a:lnTo>
                    <a:close/>
                    <a:moveTo>
                      <a:pt x="90860" y="75074"/>
                    </a:moveTo>
                    <a:cubicBezTo>
                      <a:pt x="90860" y="60698"/>
                      <a:pt x="90860" y="58003"/>
                      <a:pt x="90835" y="55108"/>
                    </a:cubicBezTo>
                    <a:cubicBezTo>
                      <a:pt x="90818" y="51913"/>
                      <a:pt x="90776" y="50415"/>
                      <a:pt x="90510" y="49916"/>
                    </a:cubicBezTo>
                    <a:cubicBezTo>
                      <a:pt x="90443" y="49816"/>
                      <a:pt x="90310" y="49717"/>
                      <a:pt x="90235" y="49717"/>
                    </a:cubicBezTo>
                    <a:cubicBezTo>
                      <a:pt x="90210" y="49717"/>
                      <a:pt x="90177" y="49317"/>
                      <a:pt x="90177" y="48918"/>
                    </a:cubicBezTo>
                    <a:cubicBezTo>
                      <a:pt x="90177" y="48419"/>
                      <a:pt x="90210" y="48219"/>
                      <a:pt x="90301" y="48219"/>
                    </a:cubicBezTo>
                    <a:cubicBezTo>
                      <a:pt x="90668" y="48219"/>
                      <a:pt x="91185" y="48419"/>
                      <a:pt x="91234" y="48419"/>
                    </a:cubicBezTo>
                    <a:cubicBezTo>
                      <a:pt x="91284" y="48419"/>
                      <a:pt x="92967" y="48519"/>
                      <a:pt x="93142" y="48419"/>
                    </a:cubicBezTo>
                    <a:cubicBezTo>
                      <a:pt x="93300" y="48319"/>
                      <a:pt x="93450" y="48019"/>
                      <a:pt x="93509" y="47820"/>
                    </a:cubicBezTo>
                    <a:cubicBezTo>
                      <a:pt x="93542" y="47720"/>
                      <a:pt x="93584" y="47420"/>
                      <a:pt x="93617" y="47420"/>
                    </a:cubicBezTo>
                    <a:cubicBezTo>
                      <a:pt x="93650" y="47420"/>
                      <a:pt x="93659" y="47820"/>
                      <a:pt x="93659" y="48319"/>
                    </a:cubicBezTo>
                    <a:cubicBezTo>
                      <a:pt x="93659" y="48918"/>
                      <a:pt x="93609" y="50016"/>
                      <a:pt x="93592" y="52712"/>
                    </a:cubicBezTo>
                    <a:cubicBezTo>
                      <a:pt x="93584" y="53610"/>
                      <a:pt x="93567" y="57703"/>
                      <a:pt x="93542" y="58801"/>
                    </a:cubicBezTo>
                    <a:cubicBezTo>
                      <a:pt x="93534" y="59201"/>
                      <a:pt x="93509" y="59800"/>
                      <a:pt x="93475" y="59800"/>
                    </a:cubicBezTo>
                    <a:cubicBezTo>
                      <a:pt x="93425" y="59800"/>
                      <a:pt x="93409" y="59400"/>
                      <a:pt x="93409" y="58602"/>
                    </a:cubicBezTo>
                    <a:cubicBezTo>
                      <a:pt x="93409" y="57903"/>
                      <a:pt x="93400" y="56405"/>
                      <a:pt x="93367" y="55307"/>
                    </a:cubicBezTo>
                    <a:cubicBezTo>
                      <a:pt x="93309" y="53810"/>
                      <a:pt x="93225" y="53111"/>
                      <a:pt x="92792" y="52512"/>
                    </a:cubicBezTo>
                    <a:cubicBezTo>
                      <a:pt x="92651" y="52212"/>
                      <a:pt x="91726" y="52113"/>
                      <a:pt x="91634" y="52113"/>
                    </a:cubicBezTo>
                    <a:cubicBezTo>
                      <a:pt x="91593" y="52113"/>
                      <a:pt x="91584" y="52512"/>
                      <a:pt x="91584" y="53111"/>
                    </a:cubicBezTo>
                    <a:cubicBezTo>
                      <a:pt x="91584" y="78369"/>
                      <a:pt x="91584" y="78369"/>
                      <a:pt x="91584" y="78369"/>
                    </a:cubicBezTo>
                    <a:cubicBezTo>
                      <a:pt x="91584" y="79068"/>
                      <a:pt x="91584" y="79367"/>
                      <a:pt x="91634" y="79367"/>
                    </a:cubicBezTo>
                    <a:cubicBezTo>
                      <a:pt x="91734" y="79367"/>
                      <a:pt x="92792" y="79367"/>
                      <a:pt x="92976" y="79168"/>
                    </a:cubicBezTo>
                    <a:cubicBezTo>
                      <a:pt x="93167" y="78868"/>
                      <a:pt x="93284" y="78768"/>
                      <a:pt x="93367" y="77770"/>
                    </a:cubicBezTo>
                    <a:cubicBezTo>
                      <a:pt x="93417" y="77171"/>
                      <a:pt x="93459" y="76572"/>
                      <a:pt x="93484" y="76572"/>
                    </a:cubicBezTo>
                    <a:cubicBezTo>
                      <a:pt x="93509" y="76572"/>
                      <a:pt x="93525" y="76871"/>
                      <a:pt x="93525" y="77371"/>
                    </a:cubicBezTo>
                    <a:cubicBezTo>
                      <a:pt x="93525" y="77970"/>
                      <a:pt x="93484" y="79467"/>
                      <a:pt x="93467" y="82562"/>
                    </a:cubicBezTo>
                    <a:cubicBezTo>
                      <a:pt x="93450" y="84359"/>
                      <a:pt x="93425" y="87853"/>
                      <a:pt x="93425" y="88552"/>
                    </a:cubicBezTo>
                    <a:cubicBezTo>
                      <a:pt x="93425" y="89351"/>
                      <a:pt x="93409" y="90249"/>
                      <a:pt x="93359" y="90249"/>
                    </a:cubicBezTo>
                    <a:cubicBezTo>
                      <a:pt x="93317" y="90249"/>
                      <a:pt x="93300" y="89950"/>
                      <a:pt x="93300" y="89450"/>
                    </a:cubicBezTo>
                    <a:cubicBezTo>
                      <a:pt x="93300" y="88552"/>
                      <a:pt x="93300" y="87554"/>
                      <a:pt x="93267" y="86356"/>
                    </a:cubicBezTo>
                    <a:cubicBezTo>
                      <a:pt x="93234" y="85058"/>
                      <a:pt x="93167" y="83960"/>
                      <a:pt x="92851" y="83560"/>
                    </a:cubicBezTo>
                    <a:cubicBezTo>
                      <a:pt x="92634" y="83161"/>
                      <a:pt x="91776" y="83061"/>
                      <a:pt x="91643" y="83061"/>
                    </a:cubicBezTo>
                    <a:cubicBezTo>
                      <a:pt x="91593" y="83061"/>
                      <a:pt x="91584" y="83361"/>
                      <a:pt x="91584" y="83760"/>
                    </a:cubicBezTo>
                    <a:cubicBezTo>
                      <a:pt x="91584" y="91447"/>
                      <a:pt x="91584" y="91447"/>
                      <a:pt x="91584" y="91447"/>
                    </a:cubicBezTo>
                    <a:cubicBezTo>
                      <a:pt x="91584" y="94642"/>
                      <a:pt x="91576" y="105424"/>
                      <a:pt x="91584" y="107321"/>
                    </a:cubicBezTo>
                    <a:cubicBezTo>
                      <a:pt x="91601" y="113510"/>
                      <a:pt x="91751" y="114808"/>
                      <a:pt x="92542" y="114808"/>
                    </a:cubicBezTo>
                    <a:cubicBezTo>
                      <a:pt x="92751" y="114808"/>
                      <a:pt x="93134" y="114808"/>
                      <a:pt x="93342" y="113810"/>
                    </a:cubicBezTo>
                    <a:cubicBezTo>
                      <a:pt x="93559" y="112712"/>
                      <a:pt x="93667" y="111014"/>
                      <a:pt x="93709" y="107321"/>
                    </a:cubicBezTo>
                    <a:cubicBezTo>
                      <a:pt x="93734" y="106222"/>
                      <a:pt x="93750" y="105923"/>
                      <a:pt x="93792" y="105923"/>
                    </a:cubicBezTo>
                    <a:cubicBezTo>
                      <a:pt x="93842" y="105923"/>
                      <a:pt x="93850" y="106722"/>
                      <a:pt x="93850" y="107321"/>
                    </a:cubicBezTo>
                    <a:cubicBezTo>
                      <a:pt x="93850" y="108019"/>
                      <a:pt x="93784" y="114309"/>
                      <a:pt x="93734" y="116306"/>
                    </a:cubicBezTo>
                    <a:cubicBezTo>
                      <a:pt x="93684" y="118702"/>
                      <a:pt x="93600" y="118702"/>
                      <a:pt x="93292" y="118702"/>
                    </a:cubicBezTo>
                    <a:cubicBezTo>
                      <a:pt x="92692" y="118702"/>
                      <a:pt x="92226" y="118502"/>
                      <a:pt x="91893" y="118402"/>
                    </a:cubicBezTo>
                    <a:cubicBezTo>
                      <a:pt x="91559" y="118202"/>
                      <a:pt x="91351" y="118202"/>
                      <a:pt x="91234" y="118202"/>
                    </a:cubicBezTo>
                    <a:cubicBezTo>
                      <a:pt x="91209" y="118202"/>
                      <a:pt x="91060" y="118202"/>
                      <a:pt x="90885" y="118302"/>
                    </a:cubicBezTo>
                    <a:cubicBezTo>
                      <a:pt x="90726" y="118402"/>
                      <a:pt x="90543" y="118502"/>
                      <a:pt x="90418" y="118502"/>
                    </a:cubicBezTo>
                    <a:cubicBezTo>
                      <a:pt x="90335" y="118502"/>
                      <a:pt x="90293" y="118302"/>
                      <a:pt x="90293" y="117703"/>
                    </a:cubicBezTo>
                    <a:cubicBezTo>
                      <a:pt x="90293" y="117404"/>
                      <a:pt x="90310" y="116905"/>
                      <a:pt x="90351" y="116905"/>
                    </a:cubicBezTo>
                    <a:cubicBezTo>
                      <a:pt x="90426" y="116905"/>
                      <a:pt x="90526" y="116605"/>
                      <a:pt x="90601" y="116505"/>
                    </a:cubicBezTo>
                    <a:cubicBezTo>
                      <a:pt x="90751" y="116206"/>
                      <a:pt x="90776" y="114309"/>
                      <a:pt x="90810" y="111613"/>
                    </a:cubicBezTo>
                    <a:cubicBezTo>
                      <a:pt x="90860" y="107720"/>
                      <a:pt x="90860" y="100432"/>
                      <a:pt x="90860" y="91447"/>
                    </a:cubicBezTo>
                    <a:lnTo>
                      <a:pt x="90860" y="75074"/>
                    </a:lnTo>
                    <a:close/>
                    <a:moveTo>
                      <a:pt x="95883" y="75074"/>
                    </a:moveTo>
                    <a:cubicBezTo>
                      <a:pt x="95883" y="60698"/>
                      <a:pt x="95883" y="58003"/>
                      <a:pt x="95866" y="55108"/>
                    </a:cubicBezTo>
                    <a:cubicBezTo>
                      <a:pt x="95841" y="51913"/>
                      <a:pt x="95800" y="50415"/>
                      <a:pt x="95533" y="49916"/>
                    </a:cubicBezTo>
                    <a:cubicBezTo>
                      <a:pt x="95475" y="49816"/>
                      <a:pt x="95333" y="49717"/>
                      <a:pt x="95258" y="49717"/>
                    </a:cubicBezTo>
                    <a:cubicBezTo>
                      <a:pt x="95233" y="49717"/>
                      <a:pt x="95200" y="49317"/>
                      <a:pt x="95200" y="48918"/>
                    </a:cubicBezTo>
                    <a:cubicBezTo>
                      <a:pt x="95200" y="48419"/>
                      <a:pt x="95233" y="48219"/>
                      <a:pt x="95325" y="48219"/>
                    </a:cubicBezTo>
                    <a:cubicBezTo>
                      <a:pt x="95691" y="48219"/>
                      <a:pt x="96233" y="48419"/>
                      <a:pt x="96274" y="48419"/>
                    </a:cubicBezTo>
                    <a:cubicBezTo>
                      <a:pt x="96358" y="48419"/>
                      <a:pt x="97032" y="48219"/>
                      <a:pt x="97274" y="48219"/>
                    </a:cubicBezTo>
                    <a:cubicBezTo>
                      <a:pt x="97791" y="48219"/>
                      <a:pt x="98349" y="48718"/>
                      <a:pt x="98774" y="52212"/>
                    </a:cubicBezTo>
                    <a:cubicBezTo>
                      <a:pt x="98973" y="54009"/>
                      <a:pt x="99332" y="58502"/>
                      <a:pt x="99332" y="64891"/>
                    </a:cubicBezTo>
                    <a:cubicBezTo>
                      <a:pt x="99332" y="71780"/>
                      <a:pt x="99090" y="78469"/>
                      <a:pt x="98349" y="86156"/>
                    </a:cubicBezTo>
                    <a:cubicBezTo>
                      <a:pt x="98998" y="95940"/>
                      <a:pt x="99557" y="104326"/>
                      <a:pt x="100023" y="110116"/>
                    </a:cubicBezTo>
                    <a:cubicBezTo>
                      <a:pt x="100448" y="115407"/>
                      <a:pt x="100715" y="116306"/>
                      <a:pt x="100914" y="116605"/>
                    </a:cubicBezTo>
                    <a:cubicBezTo>
                      <a:pt x="101073" y="116905"/>
                      <a:pt x="101156" y="116905"/>
                      <a:pt x="101198" y="116905"/>
                    </a:cubicBezTo>
                    <a:cubicBezTo>
                      <a:pt x="101248" y="116905"/>
                      <a:pt x="101273" y="117404"/>
                      <a:pt x="101273" y="117703"/>
                    </a:cubicBezTo>
                    <a:cubicBezTo>
                      <a:pt x="101273" y="118302"/>
                      <a:pt x="101223" y="118502"/>
                      <a:pt x="101081" y="118502"/>
                    </a:cubicBezTo>
                    <a:cubicBezTo>
                      <a:pt x="100581" y="118502"/>
                      <a:pt x="100581" y="118502"/>
                      <a:pt x="100581" y="118502"/>
                    </a:cubicBezTo>
                    <a:cubicBezTo>
                      <a:pt x="100123" y="118502"/>
                      <a:pt x="99923" y="117903"/>
                      <a:pt x="99723" y="116605"/>
                    </a:cubicBezTo>
                    <a:cubicBezTo>
                      <a:pt x="99373" y="114409"/>
                      <a:pt x="99082" y="109916"/>
                      <a:pt x="98624" y="102928"/>
                    </a:cubicBezTo>
                    <a:cubicBezTo>
                      <a:pt x="98290" y="97936"/>
                      <a:pt x="97932" y="91946"/>
                      <a:pt x="97757" y="89450"/>
                    </a:cubicBezTo>
                    <a:cubicBezTo>
                      <a:pt x="97724" y="88951"/>
                      <a:pt x="97707" y="88851"/>
                      <a:pt x="97649" y="88851"/>
                    </a:cubicBezTo>
                    <a:cubicBezTo>
                      <a:pt x="96633" y="88652"/>
                      <a:pt x="96633" y="88652"/>
                      <a:pt x="96633" y="88652"/>
                    </a:cubicBezTo>
                    <a:cubicBezTo>
                      <a:pt x="96591" y="88652"/>
                      <a:pt x="96574" y="88851"/>
                      <a:pt x="96574" y="89450"/>
                    </a:cubicBezTo>
                    <a:cubicBezTo>
                      <a:pt x="96574" y="91547"/>
                      <a:pt x="96574" y="91547"/>
                      <a:pt x="96574" y="91547"/>
                    </a:cubicBezTo>
                    <a:cubicBezTo>
                      <a:pt x="96574" y="100532"/>
                      <a:pt x="96574" y="107720"/>
                      <a:pt x="96608" y="111613"/>
                    </a:cubicBezTo>
                    <a:cubicBezTo>
                      <a:pt x="96641" y="114309"/>
                      <a:pt x="96683" y="116106"/>
                      <a:pt x="96933" y="116505"/>
                    </a:cubicBezTo>
                    <a:cubicBezTo>
                      <a:pt x="97041" y="116705"/>
                      <a:pt x="97216" y="116905"/>
                      <a:pt x="97282" y="116905"/>
                    </a:cubicBezTo>
                    <a:cubicBezTo>
                      <a:pt x="97341" y="116905"/>
                      <a:pt x="97349" y="117404"/>
                      <a:pt x="97349" y="117703"/>
                    </a:cubicBezTo>
                    <a:cubicBezTo>
                      <a:pt x="97349" y="118202"/>
                      <a:pt x="97316" y="118502"/>
                      <a:pt x="97224" y="118502"/>
                    </a:cubicBezTo>
                    <a:cubicBezTo>
                      <a:pt x="96783" y="118502"/>
                      <a:pt x="96274" y="118202"/>
                      <a:pt x="96233" y="118202"/>
                    </a:cubicBezTo>
                    <a:cubicBezTo>
                      <a:pt x="96233" y="118202"/>
                      <a:pt x="95691" y="118502"/>
                      <a:pt x="95441" y="118502"/>
                    </a:cubicBezTo>
                    <a:cubicBezTo>
                      <a:pt x="95358" y="118502"/>
                      <a:pt x="95316" y="118302"/>
                      <a:pt x="95316" y="117703"/>
                    </a:cubicBezTo>
                    <a:cubicBezTo>
                      <a:pt x="95316" y="117404"/>
                      <a:pt x="95333" y="116905"/>
                      <a:pt x="95383" y="116905"/>
                    </a:cubicBezTo>
                    <a:cubicBezTo>
                      <a:pt x="95450" y="116905"/>
                      <a:pt x="95550" y="116705"/>
                      <a:pt x="95625" y="116505"/>
                    </a:cubicBezTo>
                    <a:cubicBezTo>
                      <a:pt x="95783" y="116106"/>
                      <a:pt x="95800" y="114309"/>
                      <a:pt x="95833" y="111613"/>
                    </a:cubicBezTo>
                    <a:cubicBezTo>
                      <a:pt x="95883" y="107720"/>
                      <a:pt x="95883" y="100432"/>
                      <a:pt x="95883" y="91447"/>
                    </a:cubicBezTo>
                    <a:lnTo>
                      <a:pt x="95883" y="75074"/>
                    </a:lnTo>
                    <a:close/>
                    <a:moveTo>
                      <a:pt x="96574" y="82961"/>
                    </a:moveTo>
                    <a:cubicBezTo>
                      <a:pt x="96574" y="83560"/>
                      <a:pt x="96591" y="83860"/>
                      <a:pt x="96633" y="84159"/>
                    </a:cubicBezTo>
                    <a:cubicBezTo>
                      <a:pt x="96749" y="84958"/>
                      <a:pt x="97157" y="85557"/>
                      <a:pt x="97516" y="85557"/>
                    </a:cubicBezTo>
                    <a:cubicBezTo>
                      <a:pt x="97707" y="85557"/>
                      <a:pt x="97924" y="85457"/>
                      <a:pt x="98115" y="83960"/>
                    </a:cubicBezTo>
                    <a:cubicBezTo>
                      <a:pt x="98390" y="81763"/>
                      <a:pt x="98599" y="76871"/>
                      <a:pt x="98599" y="69683"/>
                    </a:cubicBezTo>
                    <a:cubicBezTo>
                      <a:pt x="98599" y="58103"/>
                      <a:pt x="98074" y="51514"/>
                      <a:pt x="97216" y="51514"/>
                    </a:cubicBezTo>
                    <a:cubicBezTo>
                      <a:pt x="96974" y="51514"/>
                      <a:pt x="96724" y="51813"/>
                      <a:pt x="96641" y="52013"/>
                    </a:cubicBezTo>
                    <a:cubicBezTo>
                      <a:pt x="96599" y="52212"/>
                      <a:pt x="96574" y="52612"/>
                      <a:pt x="96574" y="53111"/>
                    </a:cubicBezTo>
                    <a:lnTo>
                      <a:pt x="96574" y="82961"/>
                    </a:lnTo>
                    <a:close/>
                    <a:moveTo>
                      <a:pt x="101256" y="117204"/>
                    </a:moveTo>
                    <a:cubicBezTo>
                      <a:pt x="101148" y="116505"/>
                      <a:pt x="101131" y="116206"/>
                      <a:pt x="101131" y="113710"/>
                    </a:cubicBezTo>
                    <a:cubicBezTo>
                      <a:pt x="101131" y="109118"/>
                      <a:pt x="101173" y="105324"/>
                      <a:pt x="101181" y="103826"/>
                    </a:cubicBezTo>
                    <a:cubicBezTo>
                      <a:pt x="101181" y="102828"/>
                      <a:pt x="101198" y="102329"/>
                      <a:pt x="101248" y="102329"/>
                    </a:cubicBezTo>
                    <a:cubicBezTo>
                      <a:pt x="101289" y="102329"/>
                      <a:pt x="101314" y="102628"/>
                      <a:pt x="101314" y="103427"/>
                    </a:cubicBezTo>
                    <a:cubicBezTo>
                      <a:pt x="101314" y="104126"/>
                      <a:pt x="101314" y="105424"/>
                      <a:pt x="101348" y="106821"/>
                    </a:cubicBezTo>
                    <a:cubicBezTo>
                      <a:pt x="101473" y="113510"/>
                      <a:pt x="102072" y="116006"/>
                      <a:pt x="102614" y="116006"/>
                    </a:cubicBezTo>
                    <a:cubicBezTo>
                      <a:pt x="103405" y="116006"/>
                      <a:pt x="103813" y="110615"/>
                      <a:pt x="103813" y="103627"/>
                    </a:cubicBezTo>
                    <a:cubicBezTo>
                      <a:pt x="103813" y="96938"/>
                      <a:pt x="103514" y="93743"/>
                      <a:pt x="102805" y="87454"/>
                    </a:cubicBezTo>
                    <a:cubicBezTo>
                      <a:pt x="102439" y="84159"/>
                      <a:pt x="102439" y="84159"/>
                      <a:pt x="102439" y="84159"/>
                    </a:cubicBezTo>
                    <a:cubicBezTo>
                      <a:pt x="101573" y="76372"/>
                      <a:pt x="101289" y="70682"/>
                      <a:pt x="101289" y="64292"/>
                    </a:cubicBezTo>
                    <a:cubicBezTo>
                      <a:pt x="101289" y="53311"/>
                      <a:pt x="102014" y="46821"/>
                      <a:pt x="103072" y="46821"/>
                    </a:cubicBezTo>
                    <a:cubicBezTo>
                      <a:pt x="103389" y="46821"/>
                      <a:pt x="103705" y="47321"/>
                      <a:pt x="103897" y="47820"/>
                    </a:cubicBezTo>
                    <a:cubicBezTo>
                      <a:pt x="104055" y="48319"/>
                      <a:pt x="104122" y="48319"/>
                      <a:pt x="104180" y="48319"/>
                    </a:cubicBezTo>
                    <a:cubicBezTo>
                      <a:pt x="104247" y="48319"/>
                      <a:pt x="104263" y="48419"/>
                      <a:pt x="104263" y="48918"/>
                    </a:cubicBezTo>
                    <a:cubicBezTo>
                      <a:pt x="104263" y="49417"/>
                      <a:pt x="104230" y="52512"/>
                      <a:pt x="104230" y="58801"/>
                    </a:cubicBezTo>
                    <a:cubicBezTo>
                      <a:pt x="104230" y="60199"/>
                      <a:pt x="104222" y="60898"/>
                      <a:pt x="104163" y="60898"/>
                    </a:cubicBezTo>
                    <a:cubicBezTo>
                      <a:pt x="104105" y="60898"/>
                      <a:pt x="104097" y="60399"/>
                      <a:pt x="104088" y="59700"/>
                    </a:cubicBezTo>
                    <a:cubicBezTo>
                      <a:pt x="104080" y="58602"/>
                      <a:pt x="104013" y="56106"/>
                      <a:pt x="103972" y="55108"/>
                    </a:cubicBezTo>
                    <a:cubicBezTo>
                      <a:pt x="103913" y="54009"/>
                      <a:pt x="103655" y="50515"/>
                      <a:pt x="102930" y="50515"/>
                    </a:cubicBezTo>
                    <a:cubicBezTo>
                      <a:pt x="102347" y="50515"/>
                      <a:pt x="101864" y="54009"/>
                      <a:pt x="101864" y="60599"/>
                    </a:cubicBezTo>
                    <a:cubicBezTo>
                      <a:pt x="101864" y="66489"/>
                      <a:pt x="102114" y="69883"/>
                      <a:pt x="102905" y="76272"/>
                    </a:cubicBezTo>
                    <a:cubicBezTo>
                      <a:pt x="103130" y="78169"/>
                      <a:pt x="103130" y="78169"/>
                      <a:pt x="103130" y="78169"/>
                    </a:cubicBezTo>
                    <a:cubicBezTo>
                      <a:pt x="104105" y="86156"/>
                      <a:pt x="104447" y="92545"/>
                      <a:pt x="104447" y="100532"/>
                    </a:cubicBezTo>
                    <a:cubicBezTo>
                      <a:pt x="104447" y="106023"/>
                      <a:pt x="104272" y="111913"/>
                      <a:pt x="103697" y="116405"/>
                    </a:cubicBezTo>
                    <a:cubicBezTo>
                      <a:pt x="103364" y="119001"/>
                      <a:pt x="102855" y="119700"/>
                      <a:pt x="102422" y="119700"/>
                    </a:cubicBezTo>
                    <a:cubicBezTo>
                      <a:pt x="102047" y="119700"/>
                      <a:pt x="101581" y="119001"/>
                      <a:pt x="101256" y="117204"/>
                    </a:cubicBezTo>
                    <a:close/>
                    <a:moveTo>
                      <a:pt x="107254" y="91447"/>
                    </a:moveTo>
                    <a:cubicBezTo>
                      <a:pt x="107254" y="100432"/>
                      <a:pt x="107254" y="107720"/>
                      <a:pt x="107287" y="111613"/>
                    </a:cubicBezTo>
                    <a:cubicBezTo>
                      <a:pt x="107321" y="114309"/>
                      <a:pt x="107346" y="116106"/>
                      <a:pt x="107587" y="116505"/>
                    </a:cubicBezTo>
                    <a:cubicBezTo>
                      <a:pt x="107704" y="116705"/>
                      <a:pt x="107879" y="116905"/>
                      <a:pt x="107945" y="116905"/>
                    </a:cubicBezTo>
                    <a:cubicBezTo>
                      <a:pt x="107995" y="116905"/>
                      <a:pt x="108012" y="117404"/>
                      <a:pt x="108012" y="117703"/>
                    </a:cubicBezTo>
                    <a:cubicBezTo>
                      <a:pt x="108012" y="118202"/>
                      <a:pt x="107979" y="118502"/>
                      <a:pt x="107887" y="118502"/>
                    </a:cubicBezTo>
                    <a:cubicBezTo>
                      <a:pt x="107437" y="118502"/>
                      <a:pt x="106921" y="118202"/>
                      <a:pt x="106879" y="118202"/>
                    </a:cubicBezTo>
                    <a:cubicBezTo>
                      <a:pt x="106837" y="118202"/>
                      <a:pt x="106338" y="118502"/>
                      <a:pt x="106088" y="118502"/>
                    </a:cubicBezTo>
                    <a:cubicBezTo>
                      <a:pt x="106004" y="118502"/>
                      <a:pt x="105963" y="118302"/>
                      <a:pt x="105963" y="117703"/>
                    </a:cubicBezTo>
                    <a:cubicBezTo>
                      <a:pt x="105963" y="117404"/>
                      <a:pt x="105979" y="116905"/>
                      <a:pt x="106021" y="116905"/>
                    </a:cubicBezTo>
                    <a:cubicBezTo>
                      <a:pt x="106096" y="116905"/>
                      <a:pt x="106196" y="116705"/>
                      <a:pt x="106271" y="116505"/>
                    </a:cubicBezTo>
                    <a:cubicBezTo>
                      <a:pt x="106429" y="116106"/>
                      <a:pt x="106454" y="114309"/>
                      <a:pt x="106479" y="111613"/>
                    </a:cubicBezTo>
                    <a:cubicBezTo>
                      <a:pt x="106513" y="107720"/>
                      <a:pt x="106529" y="100432"/>
                      <a:pt x="106529" y="91447"/>
                    </a:cubicBezTo>
                    <a:cubicBezTo>
                      <a:pt x="106529" y="75074"/>
                      <a:pt x="106529" y="75074"/>
                      <a:pt x="106529" y="75074"/>
                    </a:cubicBezTo>
                    <a:cubicBezTo>
                      <a:pt x="106529" y="60698"/>
                      <a:pt x="106529" y="58003"/>
                      <a:pt x="106504" y="55108"/>
                    </a:cubicBezTo>
                    <a:cubicBezTo>
                      <a:pt x="106488" y="51913"/>
                      <a:pt x="106429" y="50515"/>
                      <a:pt x="106254" y="50016"/>
                    </a:cubicBezTo>
                    <a:cubicBezTo>
                      <a:pt x="106163" y="49816"/>
                      <a:pt x="106063" y="49717"/>
                      <a:pt x="106004" y="49717"/>
                    </a:cubicBezTo>
                    <a:cubicBezTo>
                      <a:pt x="105971" y="49717"/>
                      <a:pt x="105946" y="49317"/>
                      <a:pt x="105946" y="48918"/>
                    </a:cubicBezTo>
                    <a:cubicBezTo>
                      <a:pt x="105946" y="48419"/>
                      <a:pt x="105979" y="48219"/>
                      <a:pt x="106071" y="48219"/>
                    </a:cubicBezTo>
                    <a:cubicBezTo>
                      <a:pt x="106338" y="48219"/>
                      <a:pt x="106837" y="48419"/>
                      <a:pt x="106879" y="48419"/>
                    </a:cubicBezTo>
                    <a:cubicBezTo>
                      <a:pt x="106921" y="48419"/>
                      <a:pt x="107437" y="48219"/>
                      <a:pt x="107687" y="48219"/>
                    </a:cubicBezTo>
                    <a:cubicBezTo>
                      <a:pt x="107779" y="48219"/>
                      <a:pt x="107812" y="48419"/>
                      <a:pt x="107812" y="48918"/>
                    </a:cubicBezTo>
                    <a:cubicBezTo>
                      <a:pt x="107812" y="49317"/>
                      <a:pt x="107779" y="49717"/>
                      <a:pt x="107745" y="49717"/>
                    </a:cubicBezTo>
                    <a:cubicBezTo>
                      <a:pt x="107695" y="49717"/>
                      <a:pt x="107637" y="49717"/>
                      <a:pt x="107545" y="49916"/>
                    </a:cubicBezTo>
                    <a:cubicBezTo>
                      <a:pt x="107329" y="50515"/>
                      <a:pt x="107279" y="51813"/>
                      <a:pt x="107262" y="55108"/>
                    </a:cubicBezTo>
                    <a:cubicBezTo>
                      <a:pt x="107254" y="58003"/>
                      <a:pt x="107254" y="60698"/>
                      <a:pt x="107254" y="75074"/>
                    </a:cubicBezTo>
                    <a:lnTo>
                      <a:pt x="107254" y="91447"/>
                    </a:lnTo>
                    <a:close/>
                    <a:moveTo>
                      <a:pt x="111827" y="91447"/>
                    </a:moveTo>
                    <a:cubicBezTo>
                      <a:pt x="111827" y="100432"/>
                      <a:pt x="111827" y="107720"/>
                      <a:pt x="111861" y="111613"/>
                    </a:cubicBezTo>
                    <a:cubicBezTo>
                      <a:pt x="111886" y="114309"/>
                      <a:pt x="111927" y="116106"/>
                      <a:pt x="112169" y="116505"/>
                    </a:cubicBezTo>
                    <a:cubicBezTo>
                      <a:pt x="112277" y="116705"/>
                      <a:pt x="112460" y="116905"/>
                      <a:pt x="112535" y="116905"/>
                    </a:cubicBezTo>
                    <a:cubicBezTo>
                      <a:pt x="112594" y="116905"/>
                      <a:pt x="112602" y="117404"/>
                      <a:pt x="112602" y="117703"/>
                    </a:cubicBezTo>
                    <a:cubicBezTo>
                      <a:pt x="112602" y="118202"/>
                      <a:pt x="112560" y="118502"/>
                      <a:pt x="112469" y="118502"/>
                    </a:cubicBezTo>
                    <a:cubicBezTo>
                      <a:pt x="112036" y="118502"/>
                      <a:pt x="111527" y="118202"/>
                      <a:pt x="111477" y="118202"/>
                    </a:cubicBezTo>
                    <a:cubicBezTo>
                      <a:pt x="111444" y="118202"/>
                      <a:pt x="110886" y="118502"/>
                      <a:pt x="110644" y="118502"/>
                    </a:cubicBezTo>
                    <a:cubicBezTo>
                      <a:pt x="110553" y="118502"/>
                      <a:pt x="110519" y="118302"/>
                      <a:pt x="110519" y="117703"/>
                    </a:cubicBezTo>
                    <a:cubicBezTo>
                      <a:pt x="110519" y="117404"/>
                      <a:pt x="110536" y="117004"/>
                      <a:pt x="110586" y="117004"/>
                    </a:cubicBezTo>
                    <a:cubicBezTo>
                      <a:pt x="110661" y="117004"/>
                      <a:pt x="110744" y="116805"/>
                      <a:pt x="110819" y="116605"/>
                    </a:cubicBezTo>
                    <a:cubicBezTo>
                      <a:pt x="110986" y="116206"/>
                      <a:pt x="111028" y="114309"/>
                      <a:pt x="111061" y="111613"/>
                    </a:cubicBezTo>
                    <a:cubicBezTo>
                      <a:pt x="111094" y="107720"/>
                      <a:pt x="111094" y="100432"/>
                      <a:pt x="111094" y="91447"/>
                    </a:cubicBezTo>
                    <a:cubicBezTo>
                      <a:pt x="111094" y="52512"/>
                      <a:pt x="111094" y="52512"/>
                      <a:pt x="111094" y="52512"/>
                    </a:cubicBezTo>
                    <a:cubicBezTo>
                      <a:pt x="109936" y="52712"/>
                      <a:pt x="109936" y="52712"/>
                      <a:pt x="109936" y="52712"/>
                    </a:cubicBezTo>
                    <a:cubicBezTo>
                      <a:pt x="109437" y="52811"/>
                      <a:pt x="109245" y="53410"/>
                      <a:pt x="109128" y="55607"/>
                    </a:cubicBezTo>
                    <a:cubicBezTo>
                      <a:pt x="109037" y="57304"/>
                      <a:pt x="109028" y="57903"/>
                      <a:pt x="108995" y="58602"/>
                    </a:cubicBezTo>
                    <a:cubicBezTo>
                      <a:pt x="108978" y="59400"/>
                      <a:pt x="108953" y="59400"/>
                      <a:pt x="108912" y="59400"/>
                    </a:cubicBezTo>
                    <a:cubicBezTo>
                      <a:pt x="108895" y="59400"/>
                      <a:pt x="108862" y="59201"/>
                      <a:pt x="108862" y="58702"/>
                    </a:cubicBezTo>
                    <a:cubicBezTo>
                      <a:pt x="108862" y="57703"/>
                      <a:pt x="109028" y="49417"/>
                      <a:pt x="109037" y="48618"/>
                    </a:cubicBezTo>
                    <a:cubicBezTo>
                      <a:pt x="109053" y="48119"/>
                      <a:pt x="109087" y="46921"/>
                      <a:pt x="109120" y="46921"/>
                    </a:cubicBezTo>
                    <a:cubicBezTo>
                      <a:pt x="109170" y="46921"/>
                      <a:pt x="109253" y="47620"/>
                      <a:pt x="109470" y="48019"/>
                    </a:cubicBezTo>
                    <a:cubicBezTo>
                      <a:pt x="109703" y="48319"/>
                      <a:pt x="110011" y="48419"/>
                      <a:pt x="110103" y="48419"/>
                    </a:cubicBezTo>
                    <a:cubicBezTo>
                      <a:pt x="113127" y="48419"/>
                      <a:pt x="113127" y="48419"/>
                      <a:pt x="113127" y="48419"/>
                    </a:cubicBezTo>
                    <a:cubicBezTo>
                      <a:pt x="113393" y="48419"/>
                      <a:pt x="113577" y="48219"/>
                      <a:pt x="113702" y="48019"/>
                    </a:cubicBezTo>
                    <a:cubicBezTo>
                      <a:pt x="113818" y="47720"/>
                      <a:pt x="113893" y="47520"/>
                      <a:pt x="113935" y="47520"/>
                    </a:cubicBezTo>
                    <a:cubicBezTo>
                      <a:pt x="113968" y="47520"/>
                      <a:pt x="113968" y="48119"/>
                      <a:pt x="113968" y="48618"/>
                    </a:cubicBezTo>
                    <a:cubicBezTo>
                      <a:pt x="113968" y="51514"/>
                      <a:pt x="113943" y="58103"/>
                      <a:pt x="113943" y="59201"/>
                    </a:cubicBezTo>
                    <a:cubicBezTo>
                      <a:pt x="113943" y="60000"/>
                      <a:pt x="113902" y="60399"/>
                      <a:pt x="113868" y="60399"/>
                    </a:cubicBezTo>
                    <a:cubicBezTo>
                      <a:pt x="113835" y="60399"/>
                      <a:pt x="113810" y="60099"/>
                      <a:pt x="113802" y="58801"/>
                    </a:cubicBezTo>
                    <a:cubicBezTo>
                      <a:pt x="113793" y="57803"/>
                      <a:pt x="113793" y="57803"/>
                      <a:pt x="113793" y="57803"/>
                    </a:cubicBezTo>
                    <a:cubicBezTo>
                      <a:pt x="113768" y="55008"/>
                      <a:pt x="113593" y="52911"/>
                      <a:pt x="112827" y="52712"/>
                    </a:cubicBezTo>
                    <a:cubicBezTo>
                      <a:pt x="111827" y="52512"/>
                      <a:pt x="111827" y="52512"/>
                      <a:pt x="111827" y="52512"/>
                    </a:cubicBezTo>
                    <a:lnTo>
                      <a:pt x="111827" y="91447"/>
                    </a:lnTo>
                    <a:close/>
                    <a:moveTo>
                      <a:pt x="116734" y="94342"/>
                    </a:moveTo>
                    <a:cubicBezTo>
                      <a:pt x="116734" y="89351"/>
                      <a:pt x="116676" y="87454"/>
                      <a:pt x="116559" y="84858"/>
                    </a:cubicBezTo>
                    <a:cubicBezTo>
                      <a:pt x="116492" y="83361"/>
                      <a:pt x="115409" y="62695"/>
                      <a:pt x="115135" y="57803"/>
                    </a:cubicBezTo>
                    <a:cubicBezTo>
                      <a:pt x="114943" y="54309"/>
                      <a:pt x="114751" y="52212"/>
                      <a:pt x="114610" y="51014"/>
                    </a:cubicBezTo>
                    <a:cubicBezTo>
                      <a:pt x="114493" y="50216"/>
                      <a:pt x="114335" y="49717"/>
                      <a:pt x="114268" y="49717"/>
                    </a:cubicBezTo>
                    <a:cubicBezTo>
                      <a:pt x="114227" y="49717"/>
                      <a:pt x="114185" y="49317"/>
                      <a:pt x="114185" y="48818"/>
                    </a:cubicBezTo>
                    <a:cubicBezTo>
                      <a:pt x="114185" y="48419"/>
                      <a:pt x="114210" y="48219"/>
                      <a:pt x="114285" y="48219"/>
                    </a:cubicBezTo>
                    <a:cubicBezTo>
                      <a:pt x="114443" y="48219"/>
                      <a:pt x="115043" y="48419"/>
                      <a:pt x="115076" y="48419"/>
                    </a:cubicBezTo>
                    <a:cubicBezTo>
                      <a:pt x="115135" y="48419"/>
                      <a:pt x="115459" y="48219"/>
                      <a:pt x="115776" y="48219"/>
                    </a:cubicBezTo>
                    <a:cubicBezTo>
                      <a:pt x="115868" y="48219"/>
                      <a:pt x="115884" y="48419"/>
                      <a:pt x="115884" y="48818"/>
                    </a:cubicBezTo>
                    <a:cubicBezTo>
                      <a:pt x="115884" y="49217"/>
                      <a:pt x="115826" y="49517"/>
                      <a:pt x="115751" y="49816"/>
                    </a:cubicBezTo>
                    <a:cubicBezTo>
                      <a:pt x="115693" y="50216"/>
                      <a:pt x="115659" y="50615"/>
                      <a:pt x="115659" y="51414"/>
                    </a:cubicBezTo>
                    <a:cubicBezTo>
                      <a:pt x="115659" y="52712"/>
                      <a:pt x="115709" y="53810"/>
                      <a:pt x="115768" y="55008"/>
                    </a:cubicBezTo>
                    <a:cubicBezTo>
                      <a:pt x="117225" y="83960"/>
                      <a:pt x="117225" y="83960"/>
                      <a:pt x="117225" y="83960"/>
                    </a:cubicBezTo>
                    <a:cubicBezTo>
                      <a:pt x="117384" y="79966"/>
                      <a:pt x="118392" y="60099"/>
                      <a:pt x="118533" y="57004"/>
                    </a:cubicBezTo>
                    <a:cubicBezTo>
                      <a:pt x="118633" y="55008"/>
                      <a:pt x="118675" y="53410"/>
                      <a:pt x="118675" y="52212"/>
                    </a:cubicBezTo>
                    <a:cubicBezTo>
                      <a:pt x="118675" y="50915"/>
                      <a:pt x="118633" y="50216"/>
                      <a:pt x="118542" y="49816"/>
                    </a:cubicBezTo>
                    <a:cubicBezTo>
                      <a:pt x="118475" y="49617"/>
                      <a:pt x="118425" y="49217"/>
                      <a:pt x="118425" y="48718"/>
                    </a:cubicBezTo>
                    <a:cubicBezTo>
                      <a:pt x="118425" y="48419"/>
                      <a:pt x="118475" y="48219"/>
                      <a:pt x="118558" y="48219"/>
                    </a:cubicBezTo>
                    <a:cubicBezTo>
                      <a:pt x="118767" y="48219"/>
                      <a:pt x="119050" y="48419"/>
                      <a:pt x="119108" y="48419"/>
                    </a:cubicBezTo>
                    <a:cubicBezTo>
                      <a:pt x="119166" y="48419"/>
                      <a:pt x="119741" y="48219"/>
                      <a:pt x="119900" y="48219"/>
                    </a:cubicBezTo>
                    <a:cubicBezTo>
                      <a:pt x="119950" y="48219"/>
                      <a:pt x="120000" y="48419"/>
                      <a:pt x="120000" y="48718"/>
                    </a:cubicBezTo>
                    <a:cubicBezTo>
                      <a:pt x="120000" y="49217"/>
                      <a:pt x="119958" y="49717"/>
                      <a:pt x="119900" y="49717"/>
                    </a:cubicBezTo>
                    <a:cubicBezTo>
                      <a:pt x="119808" y="49717"/>
                      <a:pt x="119650" y="50016"/>
                      <a:pt x="119525" y="50915"/>
                    </a:cubicBezTo>
                    <a:cubicBezTo>
                      <a:pt x="119366" y="52013"/>
                      <a:pt x="119291" y="53011"/>
                      <a:pt x="119125" y="55507"/>
                    </a:cubicBezTo>
                    <a:cubicBezTo>
                      <a:pt x="118858" y="59201"/>
                      <a:pt x="117725" y="81064"/>
                      <a:pt x="117559" y="85058"/>
                    </a:cubicBezTo>
                    <a:cubicBezTo>
                      <a:pt x="117425" y="88352"/>
                      <a:pt x="117459" y="91247"/>
                      <a:pt x="117459" y="94342"/>
                    </a:cubicBezTo>
                    <a:cubicBezTo>
                      <a:pt x="117459" y="102329"/>
                      <a:pt x="117459" y="102329"/>
                      <a:pt x="117459" y="102329"/>
                    </a:cubicBezTo>
                    <a:cubicBezTo>
                      <a:pt x="117459" y="103826"/>
                      <a:pt x="117459" y="107720"/>
                      <a:pt x="117484" y="111613"/>
                    </a:cubicBezTo>
                    <a:cubicBezTo>
                      <a:pt x="117509" y="114309"/>
                      <a:pt x="117559" y="116106"/>
                      <a:pt x="117800" y="116505"/>
                    </a:cubicBezTo>
                    <a:cubicBezTo>
                      <a:pt x="117909" y="116705"/>
                      <a:pt x="118092" y="116905"/>
                      <a:pt x="118167" y="116905"/>
                    </a:cubicBezTo>
                    <a:cubicBezTo>
                      <a:pt x="118208" y="116905"/>
                      <a:pt x="118225" y="117404"/>
                      <a:pt x="118225" y="117703"/>
                    </a:cubicBezTo>
                    <a:cubicBezTo>
                      <a:pt x="118225" y="118202"/>
                      <a:pt x="118183" y="118502"/>
                      <a:pt x="118100" y="118502"/>
                    </a:cubicBezTo>
                    <a:cubicBezTo>
                      <a:pt x="117650" y="118502"/>
                      <a:pt x="117134" y="118202"/>
                      <a:pt x="117084" y="118202"/>
                    </a:cubicBezTo>
                    <a:cubicBezTo>
                      <a:pt x="117051" y="118202"/>
                      <a:pt x="116542" y="118502"/>
                      <a:pt x="116301" y="118502"/>
                    </a:cubicBezTo>
                    <a:cubicBezTo>
                      <a:pt x="116209" y="118502"/>
                      <a:pt x="116176" y="118302"/>
                      <a:pt x="116176" y="117703"/>
                    </a:cubicBezTo>
                    <a:cubicBezTo>
                      <a:pt x="116176" y="117404"/>
                      <a:pt x="116192" y="116905"/>
                      <a:pt x="116234" y="116905"/>
                    </a:cubicBezTo>
                    <a:cubicBezTo>
                      <a:pt x="116309" y="116905"/>
                      <a:pt x="116401" y="116705"/>
                      <a:pt x="116476" y="116505"/>
                    </a:cubicBezTo>
                    <a:cubicBezTo>
                      <a:pt x="116642" y="116106"/>
                      <a:pt x="116692" y="114309"/>
                      <a:pt x="116709" y="111613"/>
                    </a:cubicBezTo>
                    <a:cubicBezTo>
                      <a:pt x="116734" y="107720"/>
                      <a:pt x="116734" y="103826"/>
                      <a:pt x="116734" y="102329"/>
                    </a:cubicBezTo>
                    <a:lnTo>
                      <a:pt x="116734" y="94342"/>
                    </a:lnTo>
                    <a:close/>
                    <a:moveTo>
                      <a:pt x="1532" y="107321"/>
                    </a:moveTo>
                    <a:cubicBezTo>
                      <a:pt x="1532" y="116206"/>
                      <a:pt x="1532" y="116206"/>
                      <a:pt x="1532" y="116206"/>
                    </a:cubicBezTo>
                    <a:cubicBezTo>
                      <a:pt x="5814" y="116206"/>
                      <a:pt x="5814" y="116206"/>
                      <a:pt x="5814" y="116206"/>
                    </a:cubicBezTo>
                    <a:cubicBezTo>
                      <a:pt x="10104" y="116206"/>
                      <a:pt x="10104" y="116206"/>
                      <a:pt x="10104" y="116206"/>
                    </a:cubicBezTo>
                    <a:cubicBezTo>
                      <a:pt x="10104" y="107321"/>
                      <a:pt x="10104" y="107321"/>
                      <a:pt x="10104" y="107321"/>
                    </a:cubicBezTo>
                    <a:cubicBezTo>
                      <a:pt x="5814" y="107321"/>
                      <a:pt x="5814" y="107321"/>
                      <a:pt x="5814" y="107321"/>
                    </a:cubicBezTo>
                    <a:lnTo>
                      <a:pt x="1532" y="107321"/>
                    </a:lnTo>
                    <a:close/>
                    <a:moveTo>
                      <a:pt x="11462" y="49018"/>
                    </a:moveTo>
                    <a:cubicBezTo>
                      <a:pt x="11337" y="40632"/>
                      <a:pt x="10779" y="34742"/>
                      <a:pt x="10088" y="34143"/>
                    </a:cubicBezTo>
                    <a:cubicBezTo>
                      <a:pt x="8846" y="32845"/>
                      <a:pt x="7780" y="40831"/>
                      <a:pt x="6581" y="43327"/>
                    </a:cubicBezTo>
                    <a:cubicBezTo>
                      <a:pt x="6489" y="43527"/>
                      <a:pt x="6356" y="41131"/>
                      <a:pt x="6239" y="39733"/>
                    </a:cubicBezTo>
                    <a:cubicBezTo>
                      <a:pt x="6797" y="34642"/>
                      <a:pt x="6722" y="24858"/>
                      <a:pt x="6081" y="20565"/>
                    </a:cubicBezTo>
                    <a:cubicBezTo>
                      <a:pt x="6031" y="19966"/>
                      <a:pt x="6047" y="14376"/>
                      <a:pt x="6072" y="14076"/>
                    </a:cubicBezTo>
                    <a:cubicBezTo>
                      <a:pt x="6131" y="13577"/>
                      <a:pt x="6539" y="14475"/>
                      <a:pt x="6597" y="13876"/>
                    </a:cubicBezTo>
                    <a:cubicBezTo>
                      <a:pt x="6656" y="13277"/>
                      <a:pt x="6647" y="7387"/>
                      <a:pt x="6606" y="6788"/>
                    </a:cubicBezTo>
                    <a:cubicBezTo>
                      <a:pt x="6572" y="6189"/>
                      <a:pt x="6106" y="6888"/>
                      <a:pt x="6081" y="6489"/>
                    </a:cubicBezTo>
                    <a:cubicBezTo>
                      <a:pt x="6056" y="6089"/>
                      <a:pt x="6097" y="798"/>
                      <a:pt x="6047" y="299"/>
                    </a:cubicBezTo>
                    <a:cubicBezTo>
                      <a:pt x="6031" y="199"/>
                      <a:pt x="5972" y="99"/>
                      <a:pt x="5914" y="99"/>
                    </a:cubicBezTo>
                    <a:cubicBezTo>
                      <a:pt x="5914" y="0"/>
                      <a:pt x="5914" y="0"/>
                      <a:pt x="5914" y="0"/>
                    </a:cubicBezTo>
                    <a:cubicBezTo>
                      <a:pt x="5906" y="0"/>
                      <a:pt x="5906" y="0"/>
                      <a:pt x="5906" y="0"/>
                    </a:cubicBezTo>
                    <a:cubicBezTo>
                      <a:pt x="5889" y="0"/>
                      <a:pt x="5872" y="0"/>
                      <a:pt x="5856" y="0"/>
                    </a:cubicBezTo>
                    <a:cubicBezTo>
                      <a:pt x="5847" y="0"/>
                      <a:pt x="5847" y="0"/>
                      <a:pt x="5839" y="0"/>
                    </a:cubicBezTo>
                    <a:cubicBezTo>
                      <a:pt x="5839" y="0"/>
                      <a:pt x="5831" y="0"/>
                      <a:pt x="5822" y="0"/>
                    </a:cubicBezTo>
                    <a:cubicBezTo>
                      <a:pt x="5814" y="0"/>
                      <a:pt x="5797" y="0"/>
                      <a:pt x="5781" y="0"/>
                    </a:cubicBezTo>
                    <a:cubicBezTo>
                      <a:pt x="5731" y="0"/>
                      <a:pt x="5731" y="0"/>
                      <a:pt x="5731" y="0"/>
                    </a:cubicBezTo>
                    <a:cubicBezTo>
                      <a:pt x="5731" y="99"/>
                      <a:pt x="5731" y="99"/>
                      <a:pt x="5731" y="99"/>
                    </a:cubicBezTo>
                    <a:cubicBezTo>
                      <a:pt x="5681" y="99"/>
                      <a:pt x="5648" y="199"/>
                      <a:pt x="5631" y="299"/>
                    </a:cubicBezTo>
                    <a:cubicBezTo>
                      <a:pt x="5589" y="798"/>
                      <a:pt x="5623" y="6089"/>
                      <a:pt x="5598" y="6489"/>
                    </a:cubicBezTo>
                    <a:cubicBezTo>
                      <a:pt x="5573" y="6888"/>
                      <a:pt x="5114" y="6189"/>
                      <a:pt x="5073" y="6788"/>
                    </a:cubicBezTo>
                    <a:cubicBezTo>
                      <a:pt x="5039" y="7387"/>
                      <a:pt x="5023" y="13277"/>
                      <a:pt x="5081" y="13876"/>
                    </a:cubicBezTo>
                    <a:cubicBezTo>
                      <a:pt x="5139" y="14475"/>
                      <a:pt x="5556" y="13577"/>
                      <a:pt x="5606" y="14076"/>
                    </a:cubicBezTo>
                    <a:cubicBezTo>
                      <a:pt x="5631" y="14376"/>
                      <a:pt x="5648" y="19966"/>
                      <a:pt x="5598" y="20565"/>
                    </a:cubicBezTo>
                    <a:cubicBezTo>
                      <a:pt x="4956" y="24858"/>
                      <a:pt x="4881" y="34642"/>
                      <a:pt x="5439" y="39733"/>
                    </a:cubicBezTo>
                    <a:cubicBezTo>
                      <a:pt x="5323" y="41131"/>
                      <a:pt x="5189" y="43527"/>
                      <a:pt x="5098" y="43327"/>
                    </a:cubicBezTo>
                    <a:cubicBezTo>
                      <a:pt x="3898" y="40831"/>
                      <a:pt x="2832" y="32845"/>
                      <a:pt x="1599" y="34143"/>
                    </a:cubicBezTo>
                    <a:cubicBezTo>
                      <a:pt x="908" y="34742"/>
                      <a:pt x="341" y="40632"/>
                      <a:pt x="216" y="49018"/>
                    </a:cubicBezTo>
                    <a:cubicBezTo>
                      <a:pt x="0" y="64093"/>
                      <a:pt x="908" y="75673"/>
                      <a:pt x="1349" y="88452"/>
                    </a:cubicBezTo>
                    <a:cubicBezTo>
                      <a:pt x="1482" y="92545"/>
                      <a:pt x="1607" y="97936"/>
                      <a:pt x="1582" y="102628"/>
                    </a:cubicBezTo>
                    <a:cubicBezTo>
                      <a:pt x="10096" y="102628"/>
                      <a:pt x="10096" y="102628"/>
                      <a:pt x="10096" y="102628"/>
                    </a:cubicBezTo>
                    <a:cubicBezTo>
                      <a:pt x="10071" y="97936"/>
                      <a:pt x="10196" y="92545"/>
                      <a:pt x="10338" y="88452"/>
                    </a:cubicBezTo>
                    <a:cubicBezTo>
                      <a:pt x="10771" y="75673"/>
                      <a:pt x="11679" y="64093"/>
                      <a:pt x="11462" y="49018"/>
                    </a:cubicBezTo>
                    <a:close/>
                    <a:moveTo>
                      <a:pt x="5348" y="82362"/>
                    </a:moveTo>
                    <a:cubicBezTo>
                      <a:pt x="5239" y="89950"/>
                      <a:pt x="4889" y="94742"/>
                      <a:pt x="4598" y="94841"/>
                    </a:cubicBezTo>
                    <a:cubicBezTo>
                      <a:pt x="4406" y="94841"/>
                      <a:pt x="4248" y="93943"/>
                      <a:pt x="4106" y="92445"/>
                    </a:cubicBezTo>
                    <a:cubicBezTo>
                      <a:pt x="3915" y="90449"/>
                      <a:pt x="3765" y="87154"/>
                      <a:pt x="3815" y="85158"/>
                    </a:cubicBezTo>
                    <a:cubicBezTo>
                      <a:pt x="3856" y="84559"/>
                      <a:pt x="4373" y="85457"/>
                      <a:pt x="4406" y="84858"/>
                    </a:cubicBezTo>
                    <a:cubicBezTo>
                      <a:pt x="4448" y="84259"/>
                      <a:pt x="4348" y="79367"/>
                      <a:pt x="4290" y="78768"/>
                    </a:cubicBezTo>
                    <a:cubicBezTo>
                      <a:pt x="4231" y="78169"/>
                      <a:pt x="3765" y="78968"/>
                      <a:pt x="3698" y="78369"/>
                    </a:cubicBezTo>
                    <a:cubicBezTo>
                      <a:pt x="3632" y="77770"/>
                      <a:pt x="3582" y="71780"/>
                      <a:pt x="3515" y="71381"/>
                    </a:cubicBezTo>
                    <a:cubicBezTo>
                      <a:pt x="3515" y="71381"/>
                      <a:pt x="3015" y="70482"/>
                      <a:pt x="2982" y="71381"/>
                    </a:cubicBezTo>
                    <a:cubicBezTo>
                      <a:pt x="2948" y="72179"/>
                      <a:pt x="3148" y="77171"/>
                      <a:pt x="3115" y="78069"/>
                    </a:cubicBezTo>
                    <a:cubicBezTo>
                      <a:pt x="3082" y="78868"/>
                      <a:pt x="2424" y="77271"/>
                      <a:pt x="2415" y="78169"/>
                    </a:cubicBezTo>
                    <a:cubicBezTo>
                      <a:pt x="2399" y="79068"/>
                      <a:pt x="2449" y="83460"/>
                      <a:pt x="2515" y="84159"/>
                    </a:cubicBezTo>
                    <a:cubicBezTo>
                      <a:pt x="2574" y="84758"/>
                      <a:pt x="3190" y="84858"/>
                      <a:pt x="3190" y="84858"/>
                    </a:cubicBezTo>
                    <a:cubicBezTo>
                      <a:pt x="3315" y="85956"/>
                      <a:pt x="3348" y="88352"/>
                      <a:pt x="3348" y="90748"/>
                    </a:cubicBezTo>
                    <a:cubicBezTo>
                      <a:pt x="3348" y="93843"/>
                      <a:pt x="3148" y="95440"/>
                      <a:pt x="2832" y="94342"/>
                    </a:cubicBezTo>
                    <a:cubicBezTo>
                      <a:pt x="2240" y="92346"/>
                      <a:pt x="1507" y="76971"/>
                      <a:pt x="1074" y="66289"/>
                    </a:cubicBezTo>
                    <a:cubicBezTo>
                      <a:pt x="749" y="58502"/>
                      <a:pt x="558" y="45623"/>
                      <a:pt x="1399" y="41830"/>
                    </a:cubicBezTo>
                    <a:cubicBezTo>
                      <a:pt x="1907" y="39434"/>
                      <a:pt x="2449" y="40831"/>
                      <a:pt x="2998" y="42728"/>
                    </a:cubicBezTo>
                    <a:cubicBezTo>
                      <a:pt x="3582" y="44825"/>
                      <a:pt x="4340" y="47620"/>
                      <a:pt x="4790" y="50915"/>
                    </a:cubicBezTo>
                    <a:cubicBezTo>
                      <a:pt x="4898" y="51713"/>
                      <a:pt x="4656" y="51114"/>
                      <a:pt x="5056" y="61697"/>
                    </a:cubicBezTo>
                    <a:cubicBezTo>
                      <a:pt x="5239" y="66589"/>
                      <a:pt x="5431" y="77071"/>
                      <a:pt x="5348" y="82362"/>
                    </a:cubicBezTo>
                    <a:close/>
                    <a:moveTo>
                      <a:pt x="5814" y="0"/>
                    </a:moveTo>
                    <a:cubicBezTo>
                      <a:pt x="5814" y="0"/>
                      <a:pt x="5822" y="0"/>
                      <a:pt x="5839" y="0"/>
                    </a:cubicBezTo>
                    <a:cubicBezTo>
                      <a:pt x="5856" y="0"/>
                      <a:pt x="5864" y="0"/>
                      <a:pt x="5864" y="0"/>
                    </a:cubicBezTo>
                    <a:lnTo>
                      <a:pt x="5814" y="0"/>
                    </a:lnTo>
                    <a:close/>
                    <a:moveTo>
                      <a:pt x="10612" y="66289"/>
                    </a:moveTo>
                    <a:cubicBezTo>
                      <a:pt x="10171" y="76971"/>
                      <a:pt x="9438" y="92346"/>
                      <a:pt x="8846" y="94342"/>
                    </a:cubicBezTo>
                    <a:cubicBezTo>
                      <a:pt x="8530" y="95440"/>
                      <a:pt x="8330" y="93843"/>
                      <a:pt x="8330" y="90748"/>
                    </a:cubicBezTo>
                    <a:cubicBezTo>
                      <a:pt x="8330" y="88352"/>
                      <a:pt x="8363" y="85956"/>
                      <a:pt x="8488" y="84858"/>
                    </a:cubicBezTo>
                    <a:cubicBezTo>
                      <a:pt x="8488" y="84858"/>
                      <a:pt x="9105" y="84758"/>
                      <a:pt x="9163" y="84159"/>
                    </a:cubicBezTo>
                    <a:cubicBezTo>
                      <a:pt x="9230" y="83460"/>
                      <a:pt x="9280" y="79068"/>
                      <a:pt x="9263" y="78169"/>
                    </a:cubicBezTo>
                    <a:cubicBezTo>
                      <a:pt x="9255" y="77271"/>
                      <a:pt x="8597" y="78868"/>
                      <a:pt x="8563" y="78069"/>
                    </a:cubicBezTo>
                    <a:cubicBezTo>
                      <a:pt x="8530" y="77171"/>
                      <a:pt x="8730" y="72179"/>
                      <a:pt x="8696" y="71381"/>
                    </a:cubicBezTo>
                    <a:cubicBezTo>
                      <a:pt x="8663" y="70482"/>
                      <a:pt x="8163" y="71381"/>
                      <a:pt x="8163" y="71381"/>
                    </a:cubicBezTo>
                    <a:cubicBezTo>
                      <a:pt x="8105" y="71780"/>
                      <a:pt x="8047" y="77770"/>
                      <a:pt x="7980" y="78369"/>
                    </a:cubicBezTo>
                    <a:cubicBezTo>
                      <a:pt x="7922" y="78968"/>
                      <a:pt x="7447" y="78169"/>
                      <a:pt x="7397" y="78768"/>
                    </a:cubicBezTo>
                    <a:cubicBezTo>
                      <a:pt x="7330" y="79367"/>
                      <a:pt x="7230" y="84259"/>
                      <a:pt x="7272" y="84858"/>
                    </a:cubicBezTo>
                    <a:cubicBezTo>
                      <a:pt x="7305" y="85457"/>
                      <a:pt x="7830" y="84559"/>
                      <a:pt x="7872" y="85158"/>
                    </a:cubicBezTo>
                    <a:cubicBezTo>
                      <a:pt x="7922" y="87154"/>
                      <a:pt x="7763" y="90449"/>
                      <a:pt x="7572" y="92445"/>
                    </a:cubicBezTo>
                    <a:cubicBezTo>
                      <a:pt x="7430" y="93943"/>
                      <a:pt x="7280" y="94841"/>
                      <a:pt x="7089" y="94841"/>
                    </a:cubicBezTo>
                    <a:cubicBezTo>
                      <a:pt x="6797" y="94742"/>
                      <a:pt x="6439" y="89950"/>
                      <a:pt x="6331" y="82362"/>
                    </a:cubicBezTo>
                    <a:cubicBezTo>
                      <a:pt x="6256" y="77071"/>
                      <a:pt x="6439" y="66589"/>
                      <a:pt x="6622" y="61697"/>
                    </a:cubicBezTo>
                    <a:cubicBezTo>
                      <a:pt x="7022" y="51114"/>
                      <a:pt x="6780" y="51713"/>
                      <a:pt x="6889" y="50915"/>
                    </a:cubicBezTo>
                    <a:cubicBezTo>
                      <a:pt x="7339" y="47620"/>
                      <a:pt x="8105" y="44825"/>
                      <a:pt x="8680" y="42728"/>
                    </a:cubicBezTo>
                    <a:cubicBezTo>
                      <a:pt x="9230" y="40831"/>
                      <a:pt x="9771" y="39434"/>
                      <a:pt x="10279" y="41830"/>
                    </a:cubicBezTo>
                    <a:cubicBezTo>
                      <a:pt x="11121" y="45623"/>
                      <a:pt x="10929" y="58502"/>
                      <a:pt x="10612" y="6628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 name="Google Shape;118;p17"/>
              <p:cNvSpPr/>
              <p:nvPr/>
            </p:nvSpPr>
            <p:spPr>
              <a:xfrm>
                <a:off x="3354388" y="5529263"/>
                <a:ext cx="18867300" cy="1241400"/>
              </a:xfrm>
              <a:custGeom>
                <a:avLst/>
                <a:gdLst/>
                <a:ahLst/>
                <a:cxnLst/>
                <a:rect l="l" t="t" r="r" b="b"/>
                <a:pathLst>
                  <a:path w="120000" h="120000" extrusionOk="0">
                    <a:moveTo>
                      <a:pt x="1953" y="118709"/>
                    </a:moveTo>
                    <a:cubicBezTo>
                      <a:pt x="1055" y="118709"/>
                      <a:pt x="497" y="114470"/>
                      <a:pt x="291" y="112626"/>
                    </a:cubicBezTo>
                    <a:cubicBezTo>
                      <a:pt x="157" y="109124"/>
                      <a:pt x="24" y="97511"/>
                      <a:pt x="0" y="89953"/>
                    </a:cubicBezTo>
                    <a:cubicBezTo>
                      <a:pt x="60" y="88847"/>
                      <a:pt x="218" y="88479"/>
                      <a:pt x="254" y="89400"/>
                    </a:cubicBezTo>
                    <a:cubicBezTo>
                      <a:pt x="424" y="97695"/>
                      <a:pt x="861" y="113732"/>
                      <a:pt x="2098" y="113732"/>
                    </a:cubicBezTo>
                    <a:cubicBezTo>
                      <a:pt x="2996" y="113732"/>
                      <a:pt x="3433" y="104700"/>
                      <a:pt x="3433" y="94930"/>
                    </a:cubicBezTo>
                    <a:cubicBezTo>
                      <a:pt x="3433" y="87741"/>
                      <a:pt x="3336" y="79815"/>
                      <a:pt x="2559" y="72258"/>
                    </a:cubicBezTo>
                    <a:cubicBezTo>
                      <a:pt x="1540" y="62119"/>
                      <a:pt x="1540" y="62119"/>
                      <a:pt x="1540" y="62119"/>
                    </a:cubicBezTo>
                    <a:cubicBezTo>
                      <a:pt x="1006" y="56774"/>
                      <a:pt x="388" y="47557"/>
                      <a:pt x="388" y="34285"/>
                    </a:cubicBezTo>
                    <a:cubicBezTo>
                      <a:pt x="388" y="18801"/>
                      <a:pt x="1176" y="6267"/>
                      <a:pt x="2571" y="6267"/>
                    </a:cubicBezTo>
                    <a:cubicBezTo>
                      <a:pt x="2899" y="6267"/>
                      <a:pt x="3287" y="7373"/>
                      <a:pt x="3554" y="8479"/>
                    </a:cubicBezTo>
                    <a:cubicBezTo>
                      <a:pt x="3699" y="9032"/>
                      <a:pt x="3845" y="9400"/>
                      <a:pt x="3930" y="9400"/>
                    </a:cubicBezTo>
                    <a:cubicBezTo>
                      <a:pt x="4027" y="13271"/>
                      <a:pt x="4124" y="22304"/>
                      <a:pt x="4124" y="29308"/>
                    </a:cubicBezTo>
                    <a:cubicBezTo>
                      <a:pt x="4088" y="30230"/>
                      <a:pt x="3918" y="30599"/>
                      <a:pt x="3857" y="29677"/>
                    </a:cubicBezTo>
                    <a:cubicBezTo>
                      <a:pt x="3724" y="21935"/>
                      <a:pt x="3433" y="11428"/>
                      <a:pt x="2401" y="11428"/>
                    </a:cubicBezTo>
                    <a:cubicBezTo>
                      <a:pt x="1358" y="11428"/>
                      <a:pt x="1140" y="21935"/>
                      <a:pt x="1140" y="29308"/>
                    </a:cubicBezTo>
                    <a:cubicBezTo>
                      <a:pt x="1140" y="38709"/>
                      <a:pt x="1649" y="45529"/>
                      <a:pt x="2038" y="49400"/>
                    </a:cubicBezTo>
                    <a:cubicBezTo>
                      <a:pt x="2899" y="57511"/>
                      <a:pt x="2899" y="57511"/>
                      <a:pt x="2899" y="57511"/>
                    </a:cubicBezTo>
                    <a:cubicBezTo>
                      <a:pt x="3566" y="63778"/>
                      <a:pt x="4233" y="73179"/>
                      <a:pt x="4233" y="88663"/>
                    </a:cubicBezTo>
                    <a:cubicBezTo>
                      <a:pt x="4233" y="106543"/>
                      <a:pt x="3348" y="118709"/>
                      <a:pt x="1953" y="118709"/>
                    </a:cubicBezTo>
                    <a:close/>
                    <a:moveTo>
                      <a:pt x="8637" y="52534"/>
                    </a:moveTo>
                    <a:cubicBezTo>
                      <a:pt x="8722" y="53824"/>
                      <a:pt x="8794" y="56405"/>
                      <a:pt x="8794" y="59170"/>
                    </a:cubicBezTo>
                    <a:cubicBezTo>
                      <a:pt x="8794" y="61935"/>
                      <a:pt x="8697" y="65069"/>
                      <a:pt x="8564" y="65069"/>
                    </a:cubicBezTo>
                    <a:cubicBezTo>
                      <a:pt x="8515" y="65069"/>
                      <a:pt x="8455" y="64700"/>
                      <a:pt x="8418" y="63963"/>
                    </a:cubicBezTo>
                    <a:cubicBezTo>
                      <a:pt x="8176" y="59539"/>
                      <a:pt x="7788" y="55299"/>
                      <a:pt x="7351" y="55299"/>
                    </a:cubicBezTo>
                    <a:cubicBezTo>
                      <a:pt x="6599" y="55299"/>
                      <a:pt x="5871" y="64331"/>
                      <a:pt x="5871" y="81474"/>
                    </a:cubicBezTo>
                    <a:cubicBezTo>
                      <a:pt x="5871" y="94193"/>
                      <a:pt x="6453" y="109308"/>
                      <a:pt x="7594" y="109308"/>
                    </a:cubicBezTo>
                    <a:cubicBezTo>
                      <a:pt x="8212" y="109308"/>
                      <a:pt x="8528" y="105069"/>
                      <a:pt x="8782" y="99539"/>
                    </a:cubicBezTo>
                    <a:cubicBezTo>
                      <a:pt x="8867" y="99170"/>
                      <a:pt x="8964" y="100276"/>
                      <a:pt x="8964" y="101751"/>
                    </a:cubicBezTo>
                    <a:cubicBezTo>
                      <a:pt x="8613" y="113732"/>
                      <a:pt x="7800" y="118341"/>
                      <a:pt x="7181" y="118341"/>
                    </a:cubicBezTo>
                    <a:cubicBezTo>
                      <a:pt x="6623" y="118341"/>
                      <a:pt x="6089" y="115576"/>
                      <a:pt x="5725" y="110046"/>
                    </a:cubicBezTo>
                    <a:cubicBezTo>
                      <a:pt x="5349" y="104516"/>
                      <a:pt x="5107" y="96589"/>
                      <a:pt x="5107" y="86082"/>
                    </a:cubicBezTo>
                    <a:cubicBezTo>
                      <a:pt x="5107" y="68571"/>
                      <a:pt x="5907" y="49769"/>
                      <a:pt x="7691" y="49769"/>
                    </a:cubicBezTo>
                    <a:cubicBezTo>
                      <a:pt x="7933" y="49769"/>
                      <a:pt x="8346" y="50691"/>
                      <a:pt x="8637" y="52534"/>
                    </a:cubicBezTo>
                    <a:close/>
                    <a:moveTo>
                      <a:pt x="9862" y="24516"/>
                    </a:moveTo>
                    <a:cubicBezTo>
                      <a:pt x="9862" y="14930"/>
                      <a:pt x="9850" y="14009"/>
                      <a:pt x="9522" y="11059"/>
                    </a:cubicBezTo>
                    <a:cubicBezTo>
                      <a:pt x="9425" y="10138"/>
                      <a:pt x="9425" y="10138"/>
                      <a:pt x="9425" y="10138"/>
                    </a:cubicBezTo>
                    <a:cubicBezTo>
                      <a:pt x="9365" y="9585"/>
                      <a:pt x="9365" y="7373"/>
                      <a:pt x="9425" y="6820"/>
                    </a:cubicBezTo>
                    <a:cubicBezTo>
                      <a:pt x="9692" y="5529"/>
                      <a:pt x="10190" y="3133"/>
                      <a:pt x="10578" y="0"/>
                    </a:cubicBezTo>
                    <a:cubicBezTo>
                      <a:pt x="10614" y="0"/>
                      <a:pt x="10663" y="368"/>
                      <a:pt x="10675" y="921"/>
                    </a:cubicBezTo>
                    <a:cubicBezTo>
                      <a:pt x="10675" y="5898"/>
                      <a:pt x="10651" y="14009"/>
                      <a:pt x="10651" y="21013"/>
                    </a:cubicBezTo>
                    <a:cubicBezTo>
                      <a:pt x="10651" y="55299"/>
                      <a:pt x="10651" y="55299"/>
                      <a:pt x="10651" y="55299"/>
                    </a:cubicBezTo>
                    <a:cubicBezTo>
                      <a:pt x="10651" y="56589"/>
                      <a:pt x="10663" y="57880"/>
                      <a:pt x="10687" y="58248"/>
                    </a:cubicBezTo>
                    <a:cubicBezTo>
                      <a:pt x="11075" y="53824"/>
                      <a:pt x="11585" y="49769"/>
                      <a:pt x="12131" y="49769"/>
                    </a:cubicBezTo>
                    <a:cubicBezTo>
                      <a:pt x="13150" y="49769"/>
                      <a:pt x="13513" y="59354"/>
                      <a:pt x="13513" y="70783"/>
                    </a:cubicBezTo>
                    <a:cubicBezTo>
                      <a:pt x="13513" y="97880"/>
                      <a:pt x="13513" y="97880"/>
                      <a:pt x="13513" y="97880"/>
                    </a:cubicBezTo>
                    <a:cubicBezTo>
                      <a:pt x="13513" y="109493"/>
                      <a:pt x="13538" y="111336"/>
                      <a:pt x="13914" y="112073"/>
                    </a:cubicBezTo>
                    <a:cubicBezTo>
                      <a:pt x="14205" y="112442"/>
                      <a:pt x="14205" y="112442"/>
                      <a:pt x="14205" y="112442"/>
                    </a:cubicBezTo>
                    <a:cubicBezTo>
                      <a:pt x="14278" y="113364"/>
                      <a:pt x="14266" y="116129"/>
                      <a:pt x="14181" y="116497"/>
                    </a:cubicBezTo>
                    <a:cubicBezTo>
                      <a:pt x="13805" y="116313"/>
                      <a:pt x="13489" y="116129"/>
                      <a:pt x="13113" y="116129"/>
                    </a:cubicBezTo>
                    <a:cubicBezTo>
                      <a:pt x="12737" y="116129"/>
                      <a:pt x="12410" y="116313"/>
                      <a:pt x="12118" y="116497"/>
                    </a:cubicBezTo>
                    <a:cubicBezTo>
                      <a:pt x="12046" y="116129"/>
                      <a:pt x="12021" y="113364"/>
                      <a:pt x="12106" y="112442"/>
                    </a:cubicBezTo>
                    <a:cubicBezTo>
                      <a:pt x="12312" y="112073"/>
                      <a:pt x="12312" y="112073"/>
                      <a:pt x="12312" y="112073"/>
                    </a:cubicBezTo>
                    <a:cubicBezTo>
                      <a:pt x="12713" y="110967"/>
                      <a:pt x="12725" y="109493"/>
                      <a:pt x="12725" y="97880"/>
                    </a:cubicBezTo>
                    <a:cubicBezTo>
                      <a:pt x="12725" y="74654"/>
                      <a:pt x="12725" y="74654"/>
                      <a:pt x="12725" y="74654"/>
                    </a:cubicBezTo>
                    <a:cubicBezTo>
                      <a:pt x="12725" y="64331"/>
                      <a:pt x="12385" y="57327"/>
                      <a:pt x="11706" y="57327"/>
                    </a:cubicBezTo>
                    <a:cubicBezTo>
                      <a:pt x="11342" y="57327"/>
                      <a:pt x="11063" y="59170"/>
                      <a:pt x="10869" y="61751"/>
                    </a:cubicBezTo>
                    <a:cubicBezTo>
                      <a:pt x="10675" y="64147"/>
                      <a:pt x="10651" y="64884"/>
                      <a:pt x="10651" y="70599"/>
                    </a:cubicBezTo>
                    <a:cubicBezTo>
                      <a:pt x="10651" y="97880"/>
                      <a:pt x="10651" y="97880"/>
                      <a:pt x="10651" y="97880"/>
                    </a:cubicBezTo>
                    <a:cubicBezTo>
                      <a:pt x="10651" y="109493"/>
                      <a:pt x="10675" y="111152"/>
                      <a:pt x="11051" y="112073"/>
                    </a:cubicBezTo>
                    <a:cubicBezTo>
                      <a:pt x="11281" y="112442"/>
                      <a:pt x="11281" y="112442"/>
                      <a:pt x="11281" y="112442"/>
                    </a:cubicBezTo>
                    <a:cubicBezTo>
                      <a:pt x="11354" y="113179"/>
                      <a:pt x="11330" y="116129"/>
                      <a:pt x="11257" y="116497"/>
                    </a:cubicBezTo>
                    <a:cubicBezTo>
                      <a:pt x="10942" y="116313"/>
                      <a:pt x="10626" y="116129"/>
                      <a:pt x="10250" y="116129"/>
                    </a:cubicBezTo>
                    <a:cubicBezTo>
                      <a:pt x="9874" y="116129"/>
                      <a:pt x="9547" y="116313"/>
                      <a:pt x="9207" y="116497"/>
                    </a:cubicBezTo>
                    <a:cubicBezTo>
                      <a:pt x="9134" y="116129"/>
                      <a:pt x="9110" y="113364"/>
                      <a:pt x="9183" y="112442"/>
                    </a:cubicBezTo>
                    <a:cubicBezTo>
                      <a:pt x="9450" y="112073"/>
                      <a:pt x="9450" y="112073"/>
                      <a:pt x="9450" y="112073"/>
                    </a:cubicBezTo>
                    <a:cubicBezTo>
                      <a:pt x="9850" y="111336"/>
                      <a:pt x="9862" y="109493"/>
                      <a:pt x="9862" y="97880"/>
                    </a:cubicBezTo>
                    <a:lnTo>
                      <a:pt x="9862" y="24516"/>
                    </a:lnTo>
                    <a:close/>
                    <a:moveTo>
                      <a:pt x="19167" y="83502"/>
                    </a:moveTo>
                    <a:cubicBezTo>
                      <a:pt x="19167" y="103778"/>
                      <a:pt x="18245" y="118341"/>
                      <a:pt x="16910" y="118341"/>
                    </a:cubicBezTo>
                    <a:cubicBezTo>
                      <a:pt x="15685" y="118341"/>
                      <a:pt x="14727" y="105253"/>
                      <a:pt x="14727" y="84976"/>
                    </a:cubicBezTo>
                    <a:cubicBezTo>
                      <a:pt x="14727" y="64516"/>
                      <a:pt x="15733" y="49769"/>
                      <a:pt x="16995" y="49769"/>
                    </a:cubicBezTo>
                    <a:cubicBezTo>
                      <a:pt x="18196" y="49769"/>
                      <a:pt x="19167" y="63410"/>
                      <a:pt x="19167" y="83502"/>
                    </a:cubicBezTo>
                    <a:close/>
                    <a:moveTo>
                      <a:pt x="16874" y="54746"/>
                    </a:moveTo>
                    <a:cubicBezTo>
                      <a:pt x="16158" y="54746"/>
                      <a:pt x="15636" y="64884"/>
                      <a:pt x="15636" y="82764"/>
                    </a:cubicBezTo>
                    <a:cubicBezTo>
                      <a:pt x="15636" y="97511"/>
                      <a:pt x="16073" y="113548"/>
                      <a:pt x="17019" y="113548"/>
                    </a:cubicBezTo>
                    <a:cubicBezTo>
                      <a:pt x="17953" y="113548"/>
                      <a:pt x="18245" y="98617"/>
                      <a:pt x="18245" y="86082"/>
                    </a:cubicBezTo>
                    <a:cubicBezTo>
                      <a:pt x="18245" y="72258"/>
                      <a:pt x="17881" y="54746"/>
                      <a:pt x="16874" y="54746"/>
                    </a:cubicBezTo>
                    <a:close/>
                    <a:moveTo>
                      <a:pt x="24286" y="83502"/>
                    </a:moveTo>
                    <a:cubicBezTo>
                      <a:pt x="24286" y="103778"/>
                      <a:pt x="23364" y="118341"/>
                      <a:pt x="22029" y="118341"/>
                    </a:cubicBezTo>
                    <a:cubicBezTo>
                      <a:pt x="20804" y="118341"/>
                      <a:pt x="19846" y="105253"/>
                      <a:pt x="19846" y="84976"/>
                    </a:cubicBezTo>
                    <a:cubicBezTo>
                      <a:pt x="19846" y="64516"/>
                      <a:pt x="20853" y="49769"/>
                      <a:pt x="22114" y="49769"/>
                    </a:cubicBezTo>
                    <a:cubicBezTo>
                      <a:pt x="23315" y="49769"/>
                      <a:pt x="24286" y="63410"/>
                      <a:pt x="24286" y="83502"/>
                    </a:cubicBezTo>
                    <a:close/>
                    <a:moveTo>
                      <a:pt x="21993" y="54746"/>
                    </a:moveTo>
                    <a:cubicBezTo>
                      <a:pt x="21289" y="54746"/>
                      <a:pt x="20756" y="64884"/>
                      <a:pt x="20756" y="82764"/>
                    </a:cubicBezTo>
                    <a:cubicBezTo>
                      <a:pt x="20756" y="97511"/>
                      <a:pt x="21205" y="113548"/>
                      <a:pt x="22139" y="113548"/>
                    </a:cubicBezTo>
                    <a:cubicBezTo>
                      <a:pt x="23085" y="113548"/>
                      <a:pt x="23364" y="98617"/>
                      <a:pt x="23364" y="86082"/>
                    </a:cubicBezTo>
                    <a:cubicBezTo>
                      <a:pt x="23364" y="72258"/>
                      <a:pt x="23000" y="54746"/>
                      <a:pt x="21993" y="54746"/>
                    </a:cubicBezTo>
                    <a:close/>
                    <a:moveTo>
                      <a:pt x="26324" y="97880"/>
                    </a:moveTo>
                    <a:cubicBezTo>
                      <a:pt x="26324" y="109493"/>
                      <a:pt x="26336" y="111152"/>
                      <a:pt x="26724" y="112073"/>
                    </a:cubicBezTo>
                    <a:cubicBezTo>
                      <a:pt x="26979" y="112442"/>
                      <a:pt x="26979" y="112442"/>
                      <a:pt x="26979" y="112442"/>
                    </a:cubicBezTo>
                    <a:cubicBezTo>
                      <a:pt x="27052" y="113364"/>
                      <a:pt x="27040" y="116129"/>
                      <a:pt x="26955" y="116497"/>
                    </a:cubicBezTo>
                    <a:cubicBezTo>
                      <a:pt x="26603" y="116313"/>
                      <a:pt x="26300" y="116129"/>
                      <a:pt x="25923" y="116129"/>
                    </a:cubicBezTo>
                    <a:cubicBezTo>
                      <a:pt x="25535" y="116129"/>
                      <a:pt x="25220" y="116313"/>
                      <a:pt x="24892" y="116497"/>
                    </a:cubicBezTo>
                    <a:cubicBezTo>
                      <a:pt x="24820" y="116129"/>
                      <a:pt x="24795" y="113364"/>
                      <a:pt x="24880" y="112442"/>
                    </a:cubicBezTo>
                    <a:cubicBezTo>
                      <a:pt x="25123" y="112073"/>
                      <a:pt x="25123" y="112073"/>
                      <a:pt x="25123" y="112073"/>
                    </a:cubicBezTo>
                    <a:cubicBezTo>
                      <a:pt x="25523" y="111152"/>
                      <a:pt x="25523" y="109493"/>
                      <a:pt x="25523" y="97880"/>
                    </a:cubicBezTo>
                    <a:cubicBezTo>
                      <a:pt x="25523" y="24516"/>
                      <a:pt x="25523" y="24516"/>
                      <a:pt x="25523" y="24516"/>
                    </a:cubicBezTo>
                    <a:cubicBezTo>
                      <a:pt x="25523" y="14930"/>
                      <a:pt x="25523" y="14009"/>
                      <a:pt x="25196" y="11059"/>
                    </a:cubicBezTo>
                    <a:cubicBezTo>
                      <a:pt x="25086" y="10138"/>
                      <a:pt x="25086" y="10138"/>
                      <a:pt x="25086" y="10138"/>
                    </a:cubicBezTo>
                    <a:cubicBezTo>
                      <a:pt x="25038" y="9585"/>
                      <a:pt x="25038" y="7373"/>
                      <a:pt x="25086" y="6820"/>
                    </a:cubicBezTo>
                    <a:cubicBezTo>
                      <a:pt x="25353" y="5529"/>
                      <a:pt x="25863" y="3133"/>
                      <a:pt x="26239" y="0"/>
                    </a:cubicBezTo>
                    <a:cubicBezTo>
                      <a:pt x="26287" y="0"/>
                      <a:pt x="26324" y="368"/>
                      <a:pt x="26348" y="921"/>
                    </a:cubicBezTo>
                    <a:cubicBezTo>
                      <a:pt x="26336" y="5898"/>
                      <a:pt x="26324" y="14009"/>
                      <a:pt x="26324" y="21013"/>
                    </a:cubicBezTo>
                    <a:lnTo>
                      <a:pt x="26324" y="97880"/>
                    </a:lnTo>
                    <a:close/>
                    <a:moveTo>
                      <a:pt x="34573" y="83502"/>
                    </a:moveTo>
                    <a:cubicBezTo>
                      <a:pt x="34573" y="103778"/>
                      <a:pt x="33651" y="118341"/>
                      <a:pt x="32317" y="118341"/>
                    </a:cubicBezTo>
                    <a:cubicBezTo>
                      <a:pt x="31091" y="118341"/>
                      <a:pt x="30121" y="105253"/>
                      <a:pt x="30121" y="84976"/>
                    </a:cubicBezTo>
                    <a:cubicBezTo>
                      <a:pt x="30121" y="64516"/>
                      <a:pt x="31140" y="49769"/>
                      <a:pt x="32401" y="49769"/>
                    </a:cubicBezTo>
                    <a:cubicBezTo>
                      <a:pt x="33602" y="49769"/>
                      <a:pt x="34573" y="63410"/>
                      <a:pt x="34573" y="83502"/>
                    </a:cubicBezTo>
                    <a:close/>
                    <a:moveTo>
                      <a:pt x="32268" y="54746"/>
                    </a:moveTo>
                    <a:cubicBezTo>
                      <a:pt x="31564" y="54746"/>
                      <a:pt x="31043" y="64884"/>
                      <a:pt x="31043" y="82764"/>
                    </a:cubicBezTo>
                    <a:cubicBezTo>
                      <a:pt x="31043" y="97511"/>
                      <a:pt x="31479" y="113548"/>
                      <a:pt x="32426" y="113548"/>
                    </a:cubicBezTo>
                    <a:cubicBezTo>
                      <a:pt x="33360" y="113548"/>
                      <a:pt x="33651" y="98617"/>
                      <a:pt x="33651" y="86082"/>
                    </a:cubicBezTo>
                    <a:cubicBezTo>
                      <a:pt x="33651" y="72258"/>
                      <a:pt x="33287" y="54746"/>
                      <a:pt x="32268" y="54746"/>
                    </a:cubicBezTo>
                    <a:close/>
                    <a:moveTo>
                      <a:pt x="36854" y="58986"/>
                    </a:moveTo>
                    <a:cubicBezTo>
                      <a:pt x="36684" y="58986"/>
                      <a:pt x="36684" y="59170"/>
                      <a:pt x="36684" y="63594"/>
                    </a:cubicBezTo>
                    <a:cubicBezTo>
                      <a:pt x="36684" y="97880"/>
                      <a:pt x="36684" y="97880"/>
                      <a:pt x="36684" y="97880"/>
                    </a:cubicBezTo>
                    <a:cubicBezTo>
                      <a:pt x="36684" y="109493"/>
                      <a:pt x="36696" y="111520"/>
                      <a:pt x="37084" y="112073"/>
                    </a:cubicBezTo>
                    <a:cubicBezTo>
                      <a:pt x="37472" y="112442"/>
                      <a:pt x="37472" y="112442"/>
                      <a:pt x="37472" y="112442"/>
                    </a:cubicBezTo>
                    <a:cubicBezTo>
                      <a:pt x="37545" y="113364"/>
                      <a:pt x="37521" y="116129"/>
                      <a:pt x="37448" y="116497"/>
                    </a:cubicBezTo>
                    <a:cubicBezTo>
                      <a:pt x="36963" y="116313"/>
                      <a:pt x="36659" y="116129"/>
                      <a:pt x="36283" y="116129"/>
                    </a:cubicBezTo>
                    <a:cubicBezTo>
                      <a:pt x="35895" y="116129"/>
                      <a:pt x="35580" y="116313"/>
                      <a:pt x="35252" y="116497"/>
                    </a:cubicBezTo>
                    <a:cubicBezTo>
                      <a:pt x="35179" y="116129"/>
                      <a:pt x="35155" y="113364"/>
                      <a:pt x="35240" y="112442"/>
                    </a:cubicBezTo>
                    <a:cubicBezTo>
                      <a:pt x="35483" y="112073"/>
                      <a:pt x="35483" y="112073"/>
                      <a:pt x="35483" y="112073"/>
                    </a:cubicBezTo>
                    <a:cubicBezTo>
                      <a:pt x="35871" y="111152"/>
                      <a:pt x="35883" y="109493"/>
                      <a:pt x="35883" y="97880"/>
                    </a:cubicBezTo>
                    <a:cubicBezTo>
                      <a:pt x="35883" y="63594"/>
                      <a:pt x="35883" y="63594"/>
                      <a:pt x="35883" y="63594"/>
                    </a:cubicBezTo>
                    <a:cubicBezTo>
                      <a:pt x="35883" y="59170"/>
                      <a:pt x="35883" y="58986"/>
                      <a:pt x="35677" y="58986"/>
                    </a:cubicBezTo>
                    <a:cubicBezTo>
                      <a:pt x="35301" y="58986"/>
                      <a:pt x="35301" y="58986"/>
                      <a:pt x="35301" y="58986"/>
                    </a:cubicBezTo>
                    <a:cubicBezTo>
                      <a:pt x="35240" y="58248"/>
                      <a:pt x="35228" y="56774"/>
                      <a:pt x="35264" y="55852"/>
                    </a:cubicBezTo>
                    <a:cubicBezTo>
                      <a:pt x="35725" y="52350"/>
                      <a:pt x="35725" y="52350"/>
                      <a:pt x="35725" y="52350"/>
                    </a:cubicBezTo>
                    <a:cubicBezTo>
                      <a:pt x="35810" y="51797"/>
                      <a:pt x="35883" y="50875"/>
                      <a:pt x="35883" y="49216"/>
                    </a:cubicBezTo>
                    <a:cubicBezTo>
                      <a:pt x="35883" y="39815"/>
                      <a:pt x="35956" y="29677"/>
                      <a:pt x="36223" y="20645"/>
                    </a:cubicBezTo>
                    <a:cubicBezTo>
                      <a:pt x="36490" y="11428"/>
                      <a:pt x="37084" y="0"/>
                      <a:pt x="38139" y="0"/>
                    </a:cubicBezTo>
                    <a:cubicBezTo>
                      <a:pt x="38710" y="0"/>
                      <a:pt x="39183" y="3870"/>
                      <a:pt x="39183" y="9769"/>
                    </a:cubicBezTo>
                    <a:cubicBezTo>
                      <a:pt x="39183" y="12903"/>
                      <a:pt x="38989" y="15483"/>
                      <a:pt x="38782" y="15483"/>
                    </a:cubicBezTo>
                    <a:cubicBezTo>
                      <a:pt x="38661" y="15483"/>
                      <a:pt x="38600" y="14930"/>
                      <a:pt x="38528" y="13640"/>
                    </a:cubicBezTo>
                    <a:cubicBezTo>
                      <a:pt x="38321" y="10138"/>
                      <a:pt x="38018" y="6451"/>
                      <a:pt x="37666" y="6451"/>
                    </a:cubicBezTo>
                    <a:cubicBezTo>
                      <a:pt x="37339" y="6451"/>
                      <a:pt x="37072" y="9585"/>
                      <a:pt x="36914" y="15483"/>
                    </a:cubicBezTo>
                    <a:cubicBezTo>
                      <a:pt x="36720" y="22857"/>
                      <a:pt x="36684" y="34654"/>
                      <a:pt x="36684" y="42949"/>
                    </a:cubicBezTo>
                    <a:cubicBezTo>
                      <a:pt x="36684" y="47557"/>
                      <a:pt x="36684" y="47557"/>
                      <a:pt x="36684" y="47557"/>
                    </a:cubicBezTo>
                    <a:cubicBezTo>
                      <a:pt x="36684" y="51981"/>
                      <a:pt x="36684" y="52165"/>
                      <a:pt x="36854" y="52165"/>
                    </a:cubicBezTo>
                    <a:cubicBezTo>
                      <a:pt x="38079" y="52165"/>
                      <a:pt x="38079" y="52165"/>
                      <a:pt x="38079" y="52165"/>
                    </a:cubicBezTo>
                    <a:cubicBezTo>
                      <a:pt x="38200" y="53824"/>
                      <a:pt x="38115" y="58248"/>
                      <a:pt x="38006" y="58986"/>
                    </a:cubicBezTo>
                    <a:lnTo>
                      <a:pt x="36854" y="58986"/>
                    </a:lnTo>
                    <a:close/>
                    <a:moveTo>
                      <a:pt x="42737" y="91797"/>
                    </a:moveTo>
                    <a:cubicBezTo>
                      <a:pt x="42737" y="108755"/>
                      <a:pt x="42761" y="110783"/>
                      <a:pt x="43441" y="112073"/>
                    </a:cubicBezTo>
                    <a:cubicBezTo>
                      <a:pt x="43732" y="112442"/>
                      <a:pt x="43732" y="112442"/>
                      <a:pt x="43732" y="112442"/>
                    </a:cubicBezTo>
                    <a:cubicBezTo>
                      <a:pt x="43792" y="113364"/>
                      <a:pt x="43768" y="116129"/>
                      <a:pt x="43708" y="116497"/>
                    </a:cubicBezTo>
                    <a:cubicBezTo>
                      <a:pt x="43101" y="116313"/>
                      <a:pt x="42749" y="116129"/>
                      <a:pt x="42325" y="116129"/>
                    </a:cubicBezTo>
                    <a:cubicBezTo>
                      <a:pt x="41876" y="116129"/>
                      <a:pt x="41488" y="116313"/>
                      <a:pt x="41014" y="116497"/>
                    </a:cubicBezTo>
                    <a:cubicBezTo>
                      <a:pt x="40954" y="116129"/>
                      <a:pt x="40930" y="113548"/>
                      <a:pt x="40990" y="112442"/>
                    </a:cubicBezTo>
                    <a:cubicBezTo>
                      <a:pt x="41221" y="112073"/>
                      <a:pt x="41221" y="112073"/>
                      <a:pt x="41221" y="112073"/>
                    </a:cubicBezTo>
                    <a:cubicBezTo>
                      <a:pt x="41839" y="110783"/>
                      <a:pt x="41864" y="108755"/>
                      <a:pt x="41864" y="91797"/>
                    </a:cubicBezTo>
                    <a:cubicBezTo>
                      <a:pt x="41864" y="31889"/>
                      <a:pt x="41864" y="31889"/>
                      <a:pt x="41864" y="31889"/>
                    </a:cubicBezTo>
                    <a:cubicBezTo>
                      <a:pt x="41864" y="18064"/>
                      <a:pt x="41839" y="15299"/>
                      <a:pt x="41354" y="14377"/>
                    </a:cubicBezTo>
                    <a:cubicBezTo>
                      <a:pt x="40978" y="13824"/>
                      <a:pt x="40978" y="13824"/>
                      <a:pt x="40978" y="13824"/>
                    </a:cubicBezTo>
                    <a:cubicBezTo>
                      <a:pt x="40905" y="12718"/>
                      <a:pt x="40905" y="10322"/>
                      <a:pt x="40990" y="9769"/>
                    </a:cubicBezTo>
                    <a:cubicBezTo>
                      <a:pt x="41560" y="8663"/>
                      <a:pt x="42228" y="8479"/>
                      <a:pt x="43113" y="8479"/>
                    </a:cubicBezTo>
                    <a:cubicBezTo>
                      <a:pt x="43999" y="8479"/>
                      <a:pt x="44666" y="10138"/>
                      <a:pt x="45163" y="14930"/>
                    </a:cubicBezTo>
                    <a:cubicBezTo>
                      <a:pt x="45661" y="19723"/>
                      <a:pt x="46012" y="28018"/>
                      <a:pt x="46012" y="39262"/>
                    </a:cubicBezTo>
                    <a:cubicBezTo>
                      <a:pt x="46012" y="54193"/>
                      <a:pt x="45406" y="61751"/>
                      <a:pt x="44945" y="65069"/>
                    </a:cubicBezTo>
                    <a:cubicBezTo>
                      <a:pt x="44484" y="68571"/>
                      <a:pt x="43914" y="70046"/>
                      <a:pt x="43477" y="70046"/>
                    </a:cubicBezTo>
                    <a:cubicBezTo>
                      <a:pt x="43404" y="69493"/>
                      <a:pt x="43404" y="67096"/>
                      <a:pt x="43465" y="66728"/>
                    </a:cubicBezTo>
                    <a:cubicBezTo>
                      <a:pt x="44617" y="63410"/>
                      <a:pt x="45030" y="53640"/>
                      <a:pt x="45030" y="39447"/>
                    </a:cubicBezTo>
                    <a:cubicBezTo>
                      <a:pt x="45030" y="23594"/>
                      <a:pt x="44423" y="13456"/>
                      <a:pt x="43319" y="13456"/>
                    </a:cubicBezTo>
                    <a:cubicBezTo>
                      <a:pt x="42749" y="13456"/>
                      <a:pt x="42737" y="14009"/>
                      <a:pt x="42737" y="19354"/>
                    </a:cubicBezTo>
                    <a:lnTo>
                      <a:pt x="42737" y="91797"/>
                    </a:lnTo>
                    <a:close/>
                    <a:moveTo>
                      <a:pt x="47019" y="69493"/>
                    </a:moveTo>
                    <a:cubicBezTo>
                      <a:pt x="47019" y="63041"/>
                      <a:pt x="47019" y="62304"/>
                      <a:pt x="46728" y="59354"/>
                    </a:cubicBezTo>
                    <a:cubicBezTo>
                      <a:pt x="46631" y="58433"/>
                      <a:pt x="46631" y="58433"/>
                      <a:pt x="46631" y="58433"/>
                    </a:cubicBezTo>
                    <a:cubicBezTo>
                      <a:pt x="46583" y="57880"/>
                      <a:pt x="46583" y="56036"/>
                      <a:pt x="46643" y="55483"/>
                    </a:cubicBezTo>
                    <a:cubicBezTo>
                      <a:pt x="46886" y="54193"/>
                      <a:pt x="47456" y="49953"/>
                      <a:pt x="47723" y="47557"/>
                    </a:cubicBezTo>
                    <a:cubicBezTo>
                      <a:pt x="47771" y="47741"/>
                      <a:pt x="47808" y="48110"/>
                      <a:pt x="47808" y="48663"/>
                    </a:cubicBezTo>
                    <a:cubicBezTo>
                      <a:pt x="47808" y="58064"/>
                      <a:pt x="47808" y="58064"/>
                      <a:pt x="47808" y="58064"/>
                    </a:cubicBezTo>
                    <a:cubicBezTo>
                      <a:pt x="47808" y="58986"/>
                      <a:pt x="47820" y="59354"/>
                      <a:pt x="47832" y="59539"/>
                    </a:cubicBezTo>
                    <a:cubicBezTo>
                      <a:pt x="48208" y="54930"/>
                      <a:pt x="48621" y="49769"/>
                      <a:pt x="49009" y="49769"/>
                    </a:cubicBezTo>
                    <a:cubicBezTo>
                      <a:pt x="49276" y="49769"/>
                      <a:pt x="49494" y="52350"/>
                      <a:pt x="49494" y="56405"/>
                    </a:cubicBezTo>
                    <a:cubicBezTo>
                      <a:pt x="49494" y="61751"/>
                      <a:pt x="49203" y="63778"/>
                      <a:pt x="49033" y="63778"/>
                    </a:cubicBezTo>
                    <a:cubicBezTo>
                      <a:pt x="48924" y="63778"/>
                      <a:pt x="48875" y="63225"/>
                      <a:pt x="48803" y="62672"/>
                    </a:cubicBezTo>
                    <a:cubicBezTo>
                      <a:pt x="48645" y="61013"/>
                      <a:pt x="48475" y="60092"/>
                      <a:pt x="48329" y="60092"/>
                    </a:cubicBezTo>
                    <a:cubicBezTo>
                      <a:pt x="48160" y="60092"/>
                      <a:pt x="48026" y="61566"/>
                      <a:pt x="47941" y="63225"/>
                    </a:cubicBezTo>
                    <a:cubicBezTo>
                      <a:pt x="47832" y="65622"/>
                      <a:pt x="47808" y="70230"/>
                      <a:pt x="47808" y="75760"/>
                    </a:cubicBezTo>
                    <a:cubicBezTo>
                      <a:pt x="47808" y="97880"/>
                      <a:pt x="47808" y="97880"/>
                      <a:pt x="47808" y="97880"/>
                    </a:cubicBezTo>
                    <a:cubicBezTo>
                      <a:pt x="47808" y="109493"/>
                      <a:pt x="47832" y="111520"/>
                      <a:pt x="48232" y="112073"/>
                    </a:cubicBezTo>
                    <a:cubicBezTo>
                      <a:pt x="48621" y="112442"/>
                      <a:pt x="48621" y="112442"/>
                      <a:pt x="48621" y="112442"/>
                    </a:cubicBezTo>
                    <a:cubicBezTo>
                      <a:pt x="48693" y="113364"/>
                      <a:pt x="48669" y="116129"/>
                      <a:pt x="48596" y="116497"/>
                    </a:cubicBezTo>
                    <a:cubicBezTo>
                      <a:pt x="48099" y="116313"/>
                      <a:pt x="47784" y="116129"/>
                      <a:pt x="47408" y="116129"/>
                    </a:cubicBezTo>
                    <a:cubicBezTo>
                      <a:pt x="47019" y="116129"/>
                      <a:pt x="46704" y="116313"/>
                      <a:pt x="46425" y="116497"/>
                    </a:cubicBezTo>
                    <a:cubicBezTo>
                      <a:pt x="46352" y="116129"/>
                      <a:pt x="46328" y="113364"/>
                      <a:pt x="46401" y="112442"/>
                    </a:cubicBezTo>
                    <a:cubicBezTo>
                      <a:pt x="46607" y="112073"/>
                      <a:pt x="46607" y="112073"/>
                      <a:pt x="46607" y="112073"/>
                    </a:cubicBezTo>
                    <a:cubicBezTo>
                      <a:pt x="47007" y="110967"/>
                      <a:pt x="47019" y="109493"/>
                      <a:pt x="47019" y="97880"/>
                    </a:cubicBezTo>
                    <a:lnTo>
                      <a:pt x="47019" y="69493"/>
                    </a:lnTo>
                    <a:close/>
                    <a:moveTo>
                      <a:pt x="54201" y="83502"/>
                    </a:moveTo>
                    <a:cubicBezTo>
                      <a:pt x="54201" y="103778"/>
                      <a:pt x="53279" y="118341"/>
                      <a:pt x="51945" y="118341"/>
                    </a:cubicBezTo>
                    <a:cubicBezTo>
                      <a:pt x="50707" y="118341"/>
                      <a:pt x="49749" y="105253"/>
                      <a:pt x="49749" y="84976"/>
                    </a:cubicBezTo>
                    <a:cubicBezTo>
                      <a:pt x="49749" y="64516"/>
                      <a:pt x="50768" y="49769"/>
                      <a:pt x="52029" y="49769"/>
                    </a:cubicBezTo>
                    <a:cubicBezTo>
                      <a:pt x="53218" y="49769"/>
                      <a:pt x="54201" y="63410"/>
                      <a:pt x="54201" y="83502"/>
                    </a:cubicBezTo>
                    <a:close/>
                    <a:moveTo>
                      <a:pt x="51896" y="54746"/>
                    </a:moveTo>
                    <a:cubicBezTo>
                      <a:pt x="51192" y="54746"/>
                      <a:pt x="50671" y="64884"/>
                      <a:pt x="50671" y="82764"/>
                    </a:cubicBezTo>
                    <a:cubicBezTo>
                      <a:pt x="50671" y="97511"/>
                      <a:pt x="51107" y="113548"/>
                      <a:pt x="52054" y="113548"/>
                    </a:cubicBezTo>
                    <a:cubicBezTo>
                      <a:pt x="52988" y="113548"/>
                      <a:pt x="53279" y="98617"/>
                      <a:pt x="53279" y="86082"/>
                    </a:cubicBezTo>
                    <a:cubicBezTo>
                      <a:pt x="53279" y="72258"/>
                      <a:pt x="52915" y="54746"/>
                      <a:pt x="51896" y="54746"/>
                    </a:cubicBezTo>
                    <a:close/>
                    <a:moveTo>
                      <a:pt x="56482" y="58986"/>
                    </a:moveTo>
                    <a:cubicBezTo>
                      <a:pt x="56300" y="58986"/>
                      <a:pt x="56300" y="59170"/>
                      <a:pt x="56300" y="63594"/>
                    </a:cubicBezTo>
                    <a:cubicBezTo>
                      <a:pt x="56300" y="97880"/>
                      <a:pt x="56300" y="97880"/>
                      <a:pt x="56300" y="97880"/>
                    </a:cubicBezTo>
                    <a:cubicBezTo>
                      <a:pt x="56300" y="109493"/>
                      <a:pt x="56324" y="111520"/>
                      <a:pt x="56712" y="112073"/>
                    </a:cubicBezTo>
                    <a:cubicBezTo>
                      <a:pt x="57088" y="112442"/>
                      <a:pt x="57088" y="112442"/>
                      <a:pt x="57088" y="112442"/>
                    </a:cubicBezTo>
                    <a:cubicBezTo>
                      <a:pt x="57173" y="113364"/>
                      <a:pt x="57149" y="116129"/>
                      <a:pt x="57076" y="116497"/>
                    </a:cubicBezTo>
                    <a:cubicBezTo>
                      <a:pt x="56591" y="116313"/>
                      <a:pt x="56287" y="116129"/>
                      <a:pt x="55911" y="116129"/>
                    </a:cubicBezTo>
                    <a:cubicBezTo>
                      <a:pt x="55523" y="116129"/>
                      <a:pt x="55208" y="116313"/>
                      <a:pt x="54880" y="116497"/>
                    </a:cubicBezTo>
                    <a:cubicBezTo>
                      <a:pt x="54807" y="116129"/>
                      <a:pt x="54783" y="113364"/>
                      <a:pt x="54856" y="112442"/>
                    </a:cubicBezTo>
                    <a:cubicBezTo>
                      <a:pt x="55111" y="112073"/>
                      <a:pt x="55111" y="112073"/>
                      <a:pt x="55111" y="112073"/>
                    </a:cubicBezTo>
                    <a:cubicBezTo>
                      <a:pt x="55499" y="111152"/>
                      <a:pt x="55511" y="109493"/>
                      <a:pt x="55511" y="97880"/>
                    </a:cubicBezTo>
                    <a:cubicBezTo>
                      <a:pt x="55511" y="63594"/>
                      <a:pt x="55511" y="63594"/>
                      <a:pt x="55511" y="63594"/>
                    </a:cubicBezTo>
                    <a:cubicBezTo>
                      <a:pt x="55511" y="59170"/>
                      <a:pt x="55511" y="58986"/>
                      <a:pt x="55293" y="58986"/>
                    </a:cubicBezTo>
                    <a:cubicBezTo>
                      <a:pt x="54929" y="58986"/>
                      <a:pt x="54929" y="58986"/>
                      <a:pt x="54929" y="58986"/>
                    </a:cubicBezTo>
                    <a:cubicBezTo>
                      <a:pt x="54856" y="58248"/>
                      <a:pt x="54844" y="56774"/>
                      <a:pt x="54892" y="55852"/>
                    </a:cubicBezTo>
                    <a:cubicBezTo>
                      <a:pt x="55353" y="52350"/>
                      <a:pt x="55353" y="52350"/>
                      <a:pt x="55353" y="52350"/>
                    </a:cubicBezTo>
                    <a:cubicBezTo>
                      <a:pt x="55438" y="51797"/>
                      <a:pt x="55511" y="50875"/>
                      <a:pt x="55511" y="49216"/>
                    </a:cubicBezTo>
                    <a:cubicBezTo>
                      <a:pt x="55511" y="39815"/>
                      <a:pt x="55584" y="29677"/>
                      <a:pt x="55839" y="20645"/>
                    </a:cubicBezTo>
                    <a:cubicBezTo>
                      <a:pt x="56105" y="11428"/>
                      <a:pt x="56712" y="0"/>
                      <a:pt x="57767" y="0"/>
                    </a:cubicBezTo>
                    <a:cubicBezTo>
                      <a:pt x="58338" y="0"/>
                      <a:pt x="58811" y="3870"/>
                      <a:pt x="58811" y="9769"/>
                    </a:cubicBezTo>
                    <a:cubicBezTo>
                      <a:pt x="58811" y="12903"/>
                      <a:pt x="58617" y="15483"/>
                      <a:pt x="58410" y="15483"/>
                    </a:cubicBezTo>
                    <a:cubicBezTo>
                      <a:pt x="58289" y="15483"/>
                      <a:pt x="58228" y="14930"/>
                      <a:pt x="58156" y="13640"/>
                    </a:cubicBezTo>
                    <a:cubicBezTo>
                      <a:pt x="57949" y="10138"/>
                      <a:pt x="57646" y="6451"/>
                      <a:pt x="57294" y="6451"/>
                    </a:cubicBezTo>
                    <a:cubicBezTo>
                      <a:pt x="56967" y="6451"/>
                      <a:pt x="56700" y="9585"/>
                      <a:pt x="56542" y="15483"/>
                    </a:cubicBezTo>
                    <a:cubicBezTo>
                      <a:pt x="56348" y="22857"/>
                      <a:pt x="56300" y="34654"/>
                      <a:pt x="56300" y="42949"/>
                    </a:cubicBezTo>
                    <a:cubicBezTo>
                      <a:pt x="56300" y="47557"/>
                      <a:pt x="56300" y="47557"/>
                      <a:pt x="56300" y="47557"/>
                    </a:cubicBezTo>
                    <a:cubicBezTo>
                      <a:pt x="56300" y="51981"/>
                      <a:pt x="56300" y="52165"/>
                      <a:pt x="56482" y="52165"/>
                    </a:cubicBezTo>
                    <a:cubicBezTo>
                      <a:pt x="57707" y="52165"/>
                      <a:pt x="57707" y="52165"/>
                      <a:pt x="57707" y="52165"/>
                    </a:cubicBezTo>
                    <a:cubicBezTo>
                      <a:pt x="57816" y="53824"/>
                      <a:pt x="57743" y="58248"/>
                      <a:pt x="57634" y="58986"/>
                    </a:cubicBezTo>
                    <a:lnTo>
                      <a:pt x="56482" y="58986"/>
                    </a:lnTo>
                    <a:close/>
                    <a:moveTo>
                      <a:pt x="58908" y="74470"/>
                    </a:moveTo>
                    <a:cubicBezTo>
                      <a:pt x="58629" y="74470"/>
                      <a:pt x="58617" y="74838"/>
                      <a:pt x="58617" y="78894"/>
                    </a:cubicBezTo>
                    <a:cubicBezTo>
                      <a:pt x="58617" y="95299"/>
                      <a:pt x="59260" y="109308"/>
                      <a:pt x="60400" y="109308"/>
                    </a:cubicBezTo>
                    <a:cubicBezTo>
                      <a:pt x="60752" y="109308"/>
                      <a:pt x="61043" y="107649"/>
                      <a:pt x="61382" y="101382"/>
                    </a:cubicBezTo>
                    <a:cubicBezTo>
                      <a:pt x="61492" y="100829"/>
                      <a:pt x="61564" y="101751"/>
                      <a:pt x="61577" y="103225"/>
                    </a:cubicBezTo>
                    <a:cubicBezTo>
                      <a:pt x="61225" y="114285"/>
                      <a:pt x="60448" y="118341"/>
                      <a:pt x="59890" y="118341"/>
                    </a:cubicBezTo>
                    <a:cubicBezTo>
                      <a:pt x="59199" y="118341"/>
                      <a:pt x="58653" y="113732"/>
                      <a:pt x="58350" y="107649"/>
                    </a:cubicBezTo>
                    <a:cubicBezTo>
                      <a:pt x="58022" y="101382"/>
                      <a:pt x="57901" y="93640"/>
                      <a:pt x="57901" y="86451"/>
                    </a:cubicBezTo>
                    <a:cubicBezTo>
                      <a:pt x="57901" y="66543"/>
                      <a:pt x="58762" y="49769"/>
                      <a:pt x="60048" y="49769"/>
                    </a:cubicBezTo>
                    <a:cubicBezTo>
                      <a:pt x="60958" y="49769"/>
                      <a:pt x="61564" y="59354"/>
                      <a:pt x="61564" y="69124"/>
                    </a:cubicBezTo>
                    <a:cubicBezTo>
                      <a:pt x="61564" y="71336"/>
                      <a:pt x="61540" y="72626"/>
                      <a:pt x="61516" y="73364"/>
                    </a:cubicBezTo>
                    <a:cubicBezTo>
                      <a:pt x="61492" y="74285"/>
                      <a:pt x="61334" y="74470"/>
                      <a:pt x="60885" y="74470"/>
                    </a:cubicBezTo>
                    <a:lnTo>
                      <a:pt x="58908" y="74470"/>
                    </a:lnTo>
                    <a:close/>
                    <a:moveTo>
                      <a:pt x="59575" y="69677"/>
                    </a:moveTo>
                    <a:cubicBezTo>
                      <a:pt x="60363" y="69677"/>
                      <a:pt x="60594" y="68940"/>
                      <a:pt x="60679" y="68018"/>
                    </a:cubicBezTo>
                    <a:cubicBezTo>
                      <a:pt x="60715" y="67649"/>
                      <a:pt x="60752" y="67096"/>
                      <a:pt x="60752" y="64884"/>
                    </a:cubicBezTo>
                    <a:cubicBezTo>
                      <a:pt x="60752" y="60460"/>
                      <a:pt x="60545" y="54746"/>
                      <a:pt x="59927" y="54746"/>
                    </a:cubicBezTo>
                    <a:cubicBezTo>
                      <a:pt x="59296" y="54746"/>
                      <a:pt x="58750" y="63410"/>
                      <a:pt x="58738" y="68755"/>
                    </a:cubicBezTo>
                    <a:cubicBezTo>
                      <a:pt x="58738" y="69124"/>
                      <a:pt x="58738" y="69677"/>
                      <a:pt x="58811" y="69677"/>
                    </a:cubicBezTo>
                    <a:lnTo>
                      <a:pt x="59575" y="69677"/>
                    </a:lnTo>
                    <a:close/>
                    <a:moveTo>
                      <a:pt x="64609" y="52718"/>
                    </a:moveTo>
                    <a:cubicBezTo>
                      <a:pt x="64706" y="56405"/>
                      <a:pt x="64779" y="61566"/>
                      <a:pt x="64779" y="65990"/>
                    </a:cubicBezTo>
                    <a:cubicBezTo>
                      <a:pt x="64731" y="67096"/>
                      <a:pt x="64573" y="67465"/>
                      <a:pt x="64524" y="66359"/>
                    </a:cubicBezTo>
                    <a:cubicBezTo>
                      <a:pt x="64342" y="59170"/>
                      <a:pt x="64015" y="54562"/>
                      <a:pt x="63578" y="54562"/>
                    </a:cubicBezTo>
                    <a:cubicBezTo>
                      <a:pt x="63166" y="54562"/>
                      <a:pt x="62899" y="58617"/>
                      <a:pt x="62899" y="64516"/>
                    </a:cubicBezTo>
                    <a:cubicBezTo>
                      <a:pt x="62899" y="71152"/>
                      <a:pt x="63348" y="74654"/>
                      <a:pt x="63724" y="77972"/>
                    </a:cubicBezTo>
                    <a:cubicBezTo>
                      <a:pt x="64282" y="82764"/>
                      <a:pt x="64816" y="88294"/>
                      <a:pt x="64816" y="99907"/>
                    </a:cubicBezTo>
                    <a:cubicBezTo>
                      <a:pt x="64816" y="112258"/>
                      <a:pt x="64063" y="118341"/>
                      <a:pt x="63275" y="118341"/>
                    </a:cubicBezTo>
                    <a:cubicBezTo>
                      <a:pt x="62765" y="118341"/>
                      <a:pt x="62389" y="116682"/>
                      <a:pt x="62135" y="113548"/>
                    </a:cubicBezTo>
                    <a:cubicBezTo>
                      <a:pt x="62050" y="110414"/>
                      <a:pt x="61977" y="102488"/>
                      <a:pt x="62001" y="97142"/>
                    </a:cubicBezTo>
                    <a:cubicBezTo>
                      <a:pt x="62050" y="96036"/>
                      <a:pt x="62195" y="96036"/>
                      <a:pt x="62244" y="96958"/>
                    </a:cubicBezTo>
                    <a:cubicBezTo>
                      <a:pt x="62426" y="105806"/>
                      <a:pt x="62765" y="113732"/>
                      <a:pt x="63384" y="113732"/>
                    </a:cubicBezTo>
                    <a:cubicBezTo>
                      <a:pt x="63760" y="113732"/>
                      <a:pt x="64100" y="110230"/>
                      <a:pt x="64100" y="103225"/>
                    </a:cubicBezTo>
                    <a:cubicBezTo>
                      <a:pt x="64100" y="95852"/>
                      <a:pt x="63663" y="91797"/>
                      <a:pt x="63275" y="88294"/>
                    </a:cubicBezTo>
                    <a:cubicBezTo>
                      <a:pt x="62656" y="82949"/>
                      <a:pt x="62219" y="77235"/>
                      <a:pt x="62219" y="68387"/>
                    </a:cubicBezTo>
                    <a:cubicBezTo>
                      <a:pt x="62219" y="56589"/>
                      <a:pt x="62850" y="49769"/>
                      <a:pt x="63663" y="49769"/>
                    </a:cubicBezTo>
                    <a:cubicBezTo>
                      <a:pt x="64112" y="49769"/>
                      <a:pt x="64512" y="51428"/>
                      <a:pt x="64609" y="52718"/>
                    </a:cubicBezTo>
                    <a:close/>
                    <a:moveTo>
                      <a:pt x="67982" y="52718"/>
                    </a:moveTo>
                    <a:cubicBezTo>
                      <a:pt x="68079" y="56405"/>
                      <a:pt x="68164" y="61566"/>
                      <a:pt x="68164" y="65990"/>
                    </a:cubicBezTo>
                    <a:cubicBezTo>
                      <a:pt x="68115" y="67096"/>
                      <a:pt x="67957" y="67465"/>
                      <a:pt x="67897" y="66359"/>
                    </a:cubicBezTo>
                    <a:cubicBezTo>
                      <a:pt x="67715" y="59170"/>
                      <a:pt x="67399" y="54562"/>
                      <a:pt x="66963" y="54562"/>
                    </a:cubicBezTo>
                    <a:cubicBezTo>
                      <a:pt x="66538" y="54562"/>
                      <a:pt x="66271" y="58617"/>
                      <a:pt x="66271" y="64516"/>
                    </a:cubicBezTo>
                    <a:cubicBezTo>
                      <a:pt x="66271" y="71152"/>
                      <a:pt x="66720" y="74654"/>
                      <a:pt x="67096" y="77972"/>
                    </a:cubicBezTo>
                    <a:cubicBezTo>
                      <a:pt x="67666" y="82764"/>
                      <a:pt x="68188" y="88294"/>
                      <a:pt x="68188" y="99907"/>
                    </a:cubicBezTo>
                    <a:cubicBezTo>
                      <a:pt x="68188" y="112258"/>
                      <a:pt x="67436" y="118341"/>
                      <a:pt x="66647" y="118341"/>
                    </a:cubicBezTo>
                    <a:cubicBezTo>
                      <a:pt x="66150" y="118341"/>
                      <a:pt x="65774" y="116682"/>
                      <a:pt x="65507" y="113548"/>
                    </a:cubicBezTo>
                    <a:cubicBezTo>
                      <a:pt x="65422" y="110414"/>
                      <a:pt x="65361" y="102488"/>
                      <a:pt x="65374" y="97142"/>
                    </a:cubicBezTo>
                    <a:cubicBezTo>
                      <a:pt x="65434" y="96036"/>
                      <a:pt x="65568" y="96036"/>
                      <a:pt x="65628" y="96958"/>
                    </a:cubicBezTo>
                    <a:cubicBezTo>
                      <a:pt x="65810" y="105806"/>
                      <a:pt x="66150" y="113732"/>
                      <a:pt x="66756" y="113732"/>
                    </a:cubicBezTo>
                    <a:cubicBezTo>
                      <a:pt x="67145" y="113732"/>
                      <a:pt x="67472" y="110230"/>
                      <a:pt x="67472" y="103225"/>
                    </a:cubicBezTo>
                    <a:cubicBezTo>
                      <a:pt x="67472" y="95852"/>
                      <a:pt x="67048" y="91797"/>
                      <a:pt x="66647" y="88294"/>
                    </a:cubicBezTo>
                    <a:cubicBezTo>
                      <a:pt x="66029" y="82949"/>
                      <a:pt x="65592" y="77235"/>
                      <a:pt x="65592" y="68387"/>
                    </a:cubicBezTo>
                    <a:cubicBezTo>
                      <a:pt x="65592" y="56589"/>
                      <a:pt x="66235" y="49769"/>
                      <a:pt x="67048" y="49769"/>
                    </a:cubicBezTo>
                    <a:cubicBezTo>
                      <a:pt x="67496" y="49769"/>
                      <a:pt x="67885" y="51428"/>
                      <a:pt x="67982" y="52718"/>
                    </a:cubicBezTo>
                    <a:close/>
                    <a:moveTo>
                      <a:pt x="69486" y="69493"/>
                    </a:moveTo>
                    <a:cubicBezTo>
                      <a:pt x="69486" y="63041"/>
                      <a:pt x="69486" y="62304"/>
                      <a:pt x="69195" y="59354"/>
                    </a:cubicBezTo>
                    <a:cubicBezTo>
                      <a:pt x="69098" y="58433"/>
                      <a:pt x="69098" y="58433"/>
                      <a:pt x="69098" y="58433"/>
                    </a:cubicBezTo>
                    <a:cubicBezTo>
                      <a:pt x="69061" y="57880"/>
                      <a:pt x="69061" y="56036"/>
                      <a:pt x="69110" y="55483"/>
                    </a:cubicBezTo>
                    <a:cubicBezTo>
                      <a:pt x="69353" y="54193"/>
                      <a:pt x="69959" y="49953"/>
                      <a:pt x="70214" y="47557"/>
                    </a:cubicBezTo>
                    <a:cubicBezTo>
                      <a:pt x="70262" y="47557"/>
                      <a:pt x="70311" y="47926"/>
                      <a:pt x="70311" y="48479"/>
                    </a:cubicBezTo>
                    <a:cubicBezTo>
                      <a:pt x="70299" y="54193"/>
                      <a:pt x="70274" y="61935"/>
                      <a:pt x="70274" y="68755"/>
                    </a:cubicBezTo>
                    <a:cubicBezTo>
                      <a:pt x="70274" y="97880"/>
                      <a:pt x="70274" y="97880"/>
                      <a:pt x="70274" y="97880"/>
                    </a:cubicBezTo>
                    <a:cubicBezTo>
                      <a:pt x="70274" y="109493"/>
                      <a:pt x="70299" y="111152"/>
                      <a:pt x="70687" y="112073"/>
                    </a:cubicBezTo>
                    <a:cubicBezTo>
                      <a:pt x="70905" y="112442"/>
                      <a:pt x="70905" y="112442"/>
                      <a:pt x="70905" y="112442"/>
                    </a:cubicBezTo>
                    <a:cubicBezTo>
                      <a:pt x="70978" y="113364"/>
                      <a:pt x="70954" y="116129"/>
                      <a:pt x="70881" y="116497"/>
                    </a:cubicBezTo>
                    <a:cubicBezTo>
                      <a:pt x="70566" y="116313"/>
                      <a:pt x="70250" y="116129"/>
                      <a:pt x="69874" y="116129"/>
                    </a:cubicBezTo>
                    <a:cubicBezTo>
                      <a:pt x="69498" y="116129"/>
                      <a:pt x="69171" y="116313"/>
                      <a:pt x="68879" y="116497"/>
                    </a:cubicBezTo>
                    <a:cubicBezTo>
                      <a:pt x="68794" y="116129"/>
                      <a:pt x="68782" y="113364"/>
                      <a:pt x="68855" y="112442"/>
                    </a:cubicBezTo>
                    <a:cubicBezTo>
                      <a:pt x="69073" y="112073"/>
                      <a:pt x="69073" y="112073"/>
                      <a:pt x="69073" y="112073"/>
                    </a:cubicBezTo>
                    <a:cubicBezTo>
                      <a:pt x="69474" y="111152"/>
                      <a:pt x="69486" y="109493"/>
                      <a:pt x="69486" y="97880"/>
                    </a:cubicBezTo>
                    <a:lnTo>
                      <a:pt x="69486" y="69493"/>
                    </a:lnTo>
                    <a:close/>
                    <a:moveTo>
                      <a:pt x="70372" y="23225"/>
                    </a:moveTo>
                    <a:cubicBezTo>
                      <a:pt x="70372" y="29124"/>
                      <a:pt x="70105" y="31705"/>
                      <a:pt x="69801" y="31705"/>
                    </a:cubicBezTo>
                    <a:cubicBezTo>
                      <a:pt x="69474" y="31705"/>
                      <a:pt x="69255" y="27834"/>
                      <a:pt x="69255" y="23594"/>
                    </a:cubicBezTo>
                    <a:cubicBezTo>
                      <a:pt x="69255" y="18248"/>
                      <a:pt x="69510" y="14746"/>
                      <a:pt x="69838" y="14746"/>
                    </a:cubicBezTo>
                    <a:cubicBezTo>
                      <a:pt x="70153" y="14746"/>
                      <a:pt x="70372" y="18617"/>
                      <a:pt x="70372" y="23225"/>
                    </a:cubicBezTo>
                    <a:close/>
                    <a:moveTo>
                      <a:pt x="75928" y="83502"/>
                    </a:moveTo>
                    <a:cubicBezTo>
                      <a:pt x="75928" y="103778"/>
                      <a:pt x="75006" y="118341"/>
                      <a:pt x="73671" y="118341"/>
                    </a:cubicBezTo>
                    <a:cubicBezTo>
                      <a:pt x="72446" y="118341"/>
                      <a:pt x="71488" y="105253"/>
                      <a:pt x="71488" y="84976"/>
                    </a:cubicBezTo>
                    <a:cubicBezTo>
                      <a:pt x="71488" y="64516"/>
                      <a:pt x="72494" y="49769"/>
                      <a:pt x="73756" y="49769"/>
                    </a:cubicBezTo>
                    <a:cubicBezTo>
                      <a:pt x="74957" y="49769"/>
                      <a:pt x="75928" y="63410"/>
                      <a:pt x="75928" y="83502"/>
                    </a:cubicBezTo>
                    <a:close/>
                    <a:moveTo>
                      <a:pt x="73635" y="54746"/>
                    </a:moveTo>
                    <a:cubicBezTo>
                      <a:pt x="72931" y="54746"/>
                      <a:pt x="72397" y="64884"/>
                      <a:pt x="72397" y="82764"/>
                    </a:cubicBezTo>
                    <a:cubicBezTo>
                      <a:pt x="72397" y="97511"/>
                      <a:pt x="72834" y="113548"/>
                      <a:pt x="73780" y="113548"/>
                    </a:cubicBezTo>
                    <a:cubicBezTo>
                      <a:pt x="74727" y="113548"/>
                      <a:pt x="75006" y="98617"/>
                      <a:pt x="75006" y="86082"/>
                    </a:cubicBezTo>
                    <a:cubicBezTo>
                      <a:pt x="75006" y="72258"/>
                      <a:pt x="74642" y="54746"/>
                      <a:pt x="73635" y="54746"/>
                    </a:cubicBezTo>
                    <a:close/>
                    <a:moveTo>
                      <a:pt x="77274" y="69493"/>
                    </a:moveTo>
                    <a:cubicBezTo>
                      <a:pt x="77274" y="63041"/>
                      <a:pt x="77274" y="62304"/>
                      <a:pt x="76983" y="59354"/>
                    </a:cubicBezTo>
                    <a:cubicBezTo>
                      <a:pt x="76886" y="58433"/>
                      <a:pt x="76886" y="58433"/>
                      <a:pt x="76886" y="58433"/>
                    </a:cubicBezTo>
                    <a:cubicBezTo>
                      <a:pt x="76849" y="57880"/>
                      <a:pt x="76849" y="56036"/>
                      <a:pt x="76898" y="55483"/>
                    </a:cubicBezTo>
                    <a:cubicBezTo>
                      <a:pt x="77153" y="54193"/>
                      <a:pt x="77759" y="49953"/>
                      <a:pt x="77966" y="47557"/>
                    </a:cubicBezTo>
                    <a:cubicBezTo>
                      <a:pt x="78014" y="47557"/>
                      <a:pt x="78063" y="47926"/>
                      <a:pt x="78087" y="48663"/>
                    </a:cubicBezTo>
                    <a:cubicBezTo>
                      <a:pt x="78063" y="52350"/>
                      <a:pt x="78063" y="54930"/>
                      <a:pt x="78063" y="56405"/>
                    </a:cubicBezTo>
                    <a:cubicBezTo>
                      <a:pt x="78063" y="57327"/>
                      <a:pt x="78111" y="58064"/>
                      <a:pt x="78184" y="58064"/>
                    </a:cubicBezTo>
                    <a:cubicBezTo>
                      <a:pt x="78633" y="53824"/>
                      <a:pt x="79130" y="49769"/>
                      <a:pt x="79676" y="49769"/>
                    </a:cubicBezTo>
                    <a:cubicBezTo>
                      <a:pt x="80562" y="49769"/>
                      <a:pt x="80926" y="59170"/>
                      <a:pt x="80926" y="70046"/>
                    </a:cubicBezTo>
                    <a:cubicBezTo>
                      <a:pt x="80926" y="97880"/>
                      <a:pt x="80926" y="97880"/>
                      <a:pt x="80926" y="97880"/>
                    </a:cubicBezTo>
                    <a:cubicBezTo>
                      <a:pt x="80926" y="109493"/>
                      <a:pt x="80950" y="111152"/>
                      <a:pt x="81338" y="112073"/>
                    </a:cubicBezTo>
                    <a:cubicBezTo>
                      <a:pt x="81568" y="112442"/>
                      <a:pt x="81568" y="112442"/>
                      <a:pt x="81568" y="112442"/>
                    </a:cubicBezTo>
                    <a:cubicBezTo>
                      <a:pt x="81641" y="113364"/>
                      <a:pt x="81629" y="116129"/>
                      <a:pt x="81544" y="116497"/>
                    </a:cubicBezTo>
                    <a:cubicBezTo>
                      <a:pt x="81229" y="116313"/>
                      <a:pt x="80926" y="116129"/>
                      <a:pt x="80549" y="116129"/>
                    </a:cubicBezTo>
                    <a:cubicBezTo>
                      <a:pt x="80161" y="116129"/>
                      <a:pt x="79846" y="116313"/>
                      <a:pt x="79555" y="116497"/>
                    </a:cubicBezTo>
                    <a:cubicBezTo>
                      <a:pt x="79482" y="116129"/>
                      <a:pt x="79458" y="113364"/>
                      <a:pt x="79530" y="112442"/>
                    </a:cubicBezTo>
                    <a:cubicBezTo>
                      <a:pt x="79737" y="112073"/>
                      <a:pt x="79737" y="112073"/>
                      <a:pt x="79737" y="112073"/>
                    </a:cubicBezTo>
                    <a:cubicBezTo>
                      <a:pt x="80125" y="110967"/>
                      <a:pt x="80137" y="109493"/>
                      <a:pt x="80137" y="97880"/>
                    </a:cubicBezTo>
                    <a:cubicBezTo>
                      <a:pt x="80137" y="73732"/>
                      <a:pt x="80137" y="73732"/>
                      <a:pt x="80137" y="73732"/>
                    </a:cubicBezTo>
                    <a:cubicBezTo>
                      <a:pt x="80137" y="64516"/>
                      <a:pt x="79858" y="57695"/>
                      <a:pt x="79130" y="57695"/>
                    </a:cubicBezTo>
                    <a:cubicBezTo>
                      <a:pt x="78730" y="57695"/>
                      <a:pt x="78378" y="60276"/>
                      <a:pt x="78232" y="63225"/>
                    </a:cubicBezTo>
                    <a:cubicBezTo>
                      <a:pt x="78087" y="66175"/>
                      <a:pt x="78063" y="68387"/>
                      <a:pt x="78063" y="72995"/>
                    </a:cubicBezTo>
                    <a:cubicBezTo>
                      <a:pt x="78063" y="97880"/>
                      <a:pt x="78063" y="97880"/>
                      <a:pt x="78063" y="97880"/>
                    </a:cubicBezTo>
                    <a:cubicBezTo>
                      <a:pt x="78063" y="109493"/>
                      <a:pt x="78087" y="110967"/>
                      <a:pt x="78475" y="112073"/>
                    </a:cubicBezTo>
                    <a:cubicBezTo>
                      <a:pt x="78669" y="112442"/>
                      <a:pt x="78669" y="112442"/>
                      <a:pt x="78669" y="112442"/>
                    </a:cubicBezTo>
                    <a:cubicBezTo>
                      <a:pt x="78742" y="113364"/>
                      <a:pt x="78718" y="116129"/>
                      <a:pt x="78645" y="116497"/>
                    </a:cubicBezTo>
                    <a:cubicBezTo>
                      <a:pt x="78354" y="116313"/>
                      <a:pt x="78050" y="116129"/>
                      <a:pt x="77674" y="116129"/>
                    </a:cubicBezTo>
                    <a:cubicBezTo>
                      <a:pt x="77286" y="116129"/>
                      <a:pt x="76971" y="116313"/>
                      <a:pt x="76668" y="116497"/>
                    </a:cubicBezTo>
                    <a:cubicBezTo>
                      <a:pt x="76595" y="116129"/>
                      <a:pt x="76570" y="113364"/>
                      <a:pt x="76643" y="112442"/>
                    </a:cubicBezTo>
                    <a:cubicBezTo>
                      <a:pt x="76874" y="112073"/>
                      <a:pt x="76874" y="112073"/>
                      <a:pt x="76874" y="112073"/>
                    </a:cubicBezTo>
                    <a:cubicBezTo>
                      <a:pt x="77262" y="111152"/>
                      <a:pt x="77274" y="109493"/>
                      <a:pt x="77274" y="97880"/>
                    </a:cubicBezTo>
                    <a:lnTo>
                      <a:pt x="77274" y="69493"/>
                    </a:lnTo>
                    <a:close/>
                    <a:moveTo>
                      <a:pt x="84298" y="82396"/>
                    </a:moveTo>
                    <a:cubicBezTo>
                      <a:pt x="84456" y="81658"/>
                      <a:pt x="84480" y="80184"/>
                      <a:pt x="84480" y="77788"/>
                    </a:cubicBezTo>
                    <a:cubicBezTo>
                      <a:pt x="84492" y="70230"/>
                      <a:pt x="84492" y="70230"/>
                      <a:pt x="84492" y="70230"/>
                    </a:cubicBezTo>
                    <a:cubicBezTo>
                      <a:pt x="84504" y="64331"/>
                      <a:pt x="84371" y="56221"/>
                      <a:pt x="83716" y="56221"/>
                    </a:cubicBezTo>
                    <a:cubicBezTo>
                      <a:pt x="83412" y="56221"/>
                      <a:pt x="83048" y="58433"/>
                      <a:pt x="83024" y="63410"/>
                    </a:cubicBezTo>
                    <a:cubicBezTo>
                      <a:pt x="83012" y="66175"/>
                      <a:pt x="83000" y="68018"/>
                      <a:pt x="82915" y="68940"/>
                    </a:cubicBezTo>
                    <a:cubicBezTo>
                      <a:pt x="82757" y="70967"/>
                      <a:pt x="82466" y="72073"/>
                      <a:pt x="82308" y="72073"/>
                    </a:cubicBezTo>
                    <a:cubicBezTo>
                      <a:pt x="82211" y="72073"/>
                      <a:pt x="82163" y="71336"/>
                      <a:pt x="82163" y="69861"/>
                    </a:cubicBezTo>
                    <a:cubicBezTo>
                      <a:pt x="82163" y="61382"/>
                      <a:pt x="83364" y="49769"/>
                      <a:pt x="84152" y="49769"/>
                    </a:cubicBezTo>
                    <a:cubicBezTo>
                      <a:pt x="84917" y="49769"/>
                      <a:pt x="85293" y="56589"/>
                      <a:pt x="85256" y="68755"/>
                    </a:cubicBezTo>
                    <a:cubicBezTo>
                      <a:pt x="85196" y="97142"/>
                      <a:pt x="85196" y="97142"/>
                      <a:pt x="85196" y="97142"/>
                    </a:cubicBezTo>
                    <a:cubicBezTo>
                      <a:pt x="85171" y="104516"/>
                      <a:pt x="85268" y="111152"/>
                      <a:pt x="85693" y="111152"/>
                    </a:cubicBezTo>
                    <a:cubicBezTo>
                      <a:pt x="85790" y="111152"/>
                      <a:pt x="85887" y="110783"/>
                      <a:pt x="85960" y="110230"/>
                    </a:cubicBezTo>
                    <a:cubicBezTo>
                      <a:pt x="86008" y="109677"/>
                      <a:pt x="86057" y="109124"/>
                      <a:pt x="86093" y="109124"/>
                    </a:cubicBezTo>
                    <a:cubicBezTo>
                      <a:pt x="86142" y="109124"/>
                      <a:pt x="86166" y="110046"/>
                      <a:pt x="86166" y="111152"/>
                    </a:cubicBezTo>
                    <a:cubicBezTo>
                      <a:pt x="86166" y="112073"/>
                      <a:pt x="85790" y="118341"/>
                      <a:pt x="85268" y="118341"/>
                    </a:cubicBezTo>
                    <a:cubicBezTo>
                      <a:pt x="85014" y="118341"/>
                      <a:pt x="84759" y="116866"/>
                      <a:pt x="84577" y="113364"/>
                    </a:cubicBezTo>
                    <a:cubicBezTo>
                      <a:pt x="84528" y="112258"/>
                      <a:pt x="84468" y="110967"/>
                      <a:pt x="84407" y="110967"/>
                    </a:cubicBezTo>
                    <a:cubicBezTo>
                      <a:pt x="84334" y="110967"/>
                      <a:pt x="84201" y="112442"/>
                      <a:pt x="83983" y="114285"/>
                    </a:cubicBezTo>
                    <a:cubicBezTo>
                      <a:pt x="83752" y="116313"/>
                      <a:pt x="83522" y="118341"/>
                      <a:pt x="83218" y="118341"/>
                    </a:cubicBezTo>
                    <a:cubicBezTo>
                      <a:pt x="82915" y="118341"/>
                      <a:pt x="82648" y="117050"/>
                      <a:pt x="82466" y="114654"/>
                    </a:cubicBezTo>
                    <a:cubicBezTo>
                      <a:pt x="82272" y="111889"/>
                      <a:pt x="82139" y="107834"/>
                      <a:pt x="82139" y="103225"/>
                    </a:cubicBezTo>
                    <a:cubicBezTo>
                      <a:pt x="82139" y="96958"/>
                      <a:pt x="82345" y="93271"/>
                      <a:pt x="83024" y="89400"/>
                    </a:cubicBezTo>
                    <a:lnTo>
                      <a:pt x="84298" y="82396"/>
                    </a:lnTo>
                    <a:close/>
                    <a:moveTo>
                      <a:pt x="83643" y="110967"/>
                    </a:moveTo>
                    <a:cubicBezTo>
                      <a:pt x="83849" y="110967"/>
                      <a:pt x="84177" y="108571"/>
                      <a:pt x="84286" y="106912"/>
                    </a:cubicBezTo>
                    <a:cubicBezTo>
                      <a:pt x="84419" y="105069"/>
                      <a:pt x="84419" y="102857"/>
                      <a:pt x="84431" y="99354"/>
                    </a:cubicBezTo>
                    <a:cubicBezTo>
                      <a:pt x="84443" y="89769"/>
                      <a:pt x="84443" y="89769"/>
                      <a:pt x="84443" y="89769"/>
                    </a:cubicBezTo>
                    <a:cubicBezTo>
                      <a:pt x="84443" y="87926"/>
                      <a:pt x="84407" y="87741"/>
                      <a:pt x="84346" y="87741"/>
                    </a:cubicBezTo>
                    <a:cubicBezTo>
                      <a:pt x="84274" y="87741"/>
                      <a:pt x="84092" y="88294"/>
                      <a:pt x="83898" y="89216"/>
                    </a:cubicBezTo>
                    <a:cubicBezTo>
                      <a:pt x="83267" y="92534"/>
                      <a:pt x="82964" y="94930"/>
                      <a:pt x="82964" y="101382"/>
                    </a:cubicBezTo>
                    <a:cubicBezTo>
                      <a:pt x="82964" y="104147"/>
                      <a:pt x="83097" y="110967"/>
                      <a:pt x="83643" y="110967"/>
                    </a:cubicBezTo>
                    <a:close/>
                    <a:moveTo>
                      <a:pt x="87743" y="97880"/>
                    </a:moveTo>
                    <a:cubicBezTo>
                      <a:pt x="87743" y="109493"/>
                      <a:pt x="87767" y="111152"/>
                      <a:pt x="88143" y="112073"/>
                    </a:cubicBezTo>
                    <a:cubicBezTo>
                      <a:pt x="88410" y="112442"/>
                      <a:pt x="88410" y="112442"/>
                      <a:pt x="88410" y="112442"/>
                    </a:cubicBezTo>
                    <a:cubicBezTo>
                      <a:pt x="88483" y="113364"/>
                      <a:pt x="88459" y="116129"/>
                      <a:pt x="88386" y="116497"/>
                    </a:cubicBezTo>
                    <a:cubicBezTo>
                      <a:pt x="88034" y="116313"/>
                      <a:pt x="87719" y="116129"/>
                      <a:pt x="87343" y="116129"/>
                    </a:cubicBezTo>
                    <a:cubicBezTo>
                      <a:pt x="86967" y="116129"/>
                      <a:pt x="86639" y="116313"/>
                      <a:pt x="86324" y="116497"/>
                    </a:cubicBezTo>
                    <a:cubicBezTo>
                      <a:pt x="86239" y="116129"/>
                      <a:pt x="86227" y="113364"/>
                      <a:pt x="86300" y="112442"/>
                    </a:cubicBezTo>
                    <a:cubicBezTo>
                      <a:pt x="86542" y="112073"/>
                      <a:pt x="86542" y="112073"/>
                      <a:pt x="86542" y="112073"/>
                    </a:cubicBezTo>
                    <a:cubicBezTo>
                      <a:pt x="86942" y="111152"/>
                      <a:pt x="86955" y="109493"/>
                      <a:pt x="86955" y="97880"/>
                    </a:cubicBezTo>
                    <a:cubicBezTo>
                      <a:pt x="86955" y="24516"/>
                      <a:pt x="86955" y="24516"/>
                      <a:pt x="86955" y="24516"/>
                    </a:cubicBezTo>
                    <a:cubicBezTo>
                      <a:pt x="86955" y="14930"/>
                      <a:pt x="86942" y="14009"/>
                      <a:pt x="86615" y="11059"/>
                    </a:cubicBezTo>
                    <a:cubicBezTo>
                      <a:pt x="86506" y="10138"/>
                      <a:pt x="86506" y="10138"/>
                      <a:pt x="86506" y="10138"/>
                    </a:cubicBezTo>
                    <a:cubicBezTo>
                      <a:pt x="86457" y="9585"/>
                      <a:pt x="86457" y="7373"/>
                      <a:pt x="86506" y="6820"/>
                    </a:cubicBezTo>
                    <a:cubicBezTo>
                      <a:pt x="86785" y="5529"/>
                      <a:pt x="87282" y="3133"/>
                      <a:pt x="87670" y="0"/>
                    </a:cubicBezTo>
                    <a:cubicBezTo>
                      <a:pt x="87707" y="0"/>
                      <a:pt x="87755" y="368"/>
                      <a:pt x="87767" y="921"/>
                    </a:cubicBezTo>
                    <a:cubicBezTo>
                      <a:pt x="87767" y="5898"/>
                      <a:pt x="87743" y="14009"/>
                      <a:pt x="87743" y="21013"/>
                    </a:cubicBezTo>
                    <a:lnTo>
                      <a:pt x="87743" y="97880"/>
                    </a:lnTo>
                    <a:close/>
                    <a:moveTo>
                      <a:pt x="93566" y="118709"/>
                    </a:moveTo>
                    <a:cubicBezTo>
                      <a:pt x="92668" y="118709"/>
                      <a:pt x="92098" y="114470"/>
                      <a:pt x="91904" y="112626"/>
                    </a:cubicBezTo>
                    <a:cubicBezTo>
                      <a:pt x="91771" y="109124"/>
                      <a:pt x="91637" y="97511"/>
                      <a:pt x="91613" y="89953"/>
                    </a:cubicBezTo>
                    <a:cubicBezTo>
                      <a:pt x="91661" y="88847"/>
                      <a:pt x="91831" y="88479"/>
                      <a:pt x="91868" y="89400"/>
                    </a:cubicBezTo>
                    <a:cubicBezTo>
                      <a:pt x="92025" y="97695"/>
                      <a:pt x="92462" y="113732"/>
                      <a:pt x="93699" y="113732"/>
                    </a:cubicBezTo>
                    <a:cubicBezTo>
                      <a:pt x="94597" y="113732"/>
                      <a:pt x="95046" y="104700"/>
                      <a:pt x="95046" y="94930"/>
                    </a:cubicBezTo>
                    <a:cubicBezTo>
                      <a:pt x="95046" y="87741"/>
                      <a:pt x="94949" y="79815"/>
                      <a:pt x="94160" y="72258"/>
                    </a:cubicBezTo>
                    <a:cubicBezTo>
                      <a:pt x="93154" y="62119"/>
                      <a:pt x="93154" y="62119"/>
                      <a:pt x="93154" y="62119"/>
                    </a:cubicBezTo>
                    <a:cubicBezTo>
                      <a:pt x="92620" y="56774"/>
                      <a:pt x="92001" y="47557"/>
                      <a:pt x="92001" y="34285"/>
                    </a:cubicBezTo>
                    <a:cubicBezTo>
                      <a:pt x="92001" y="18801"/>
                      <a:pt x="92790" y="6267"/>
                      <a:pt x="94173" y="6267"/>
                    </a:cubicBezTo>
                    <a:cubicBezTo>
                      <a:pt x="94512" y="6267"/>
                      <a:pt x="94888" y="7373"/>
                      <a:pt x="95167" y="8479"/>
                    </a:cubicBezTo>
                    <a:cubicBezTo>
                      <a:pt x="95313" y="9032"/>
                      <a:pt x="95458" y="9400"/>
                      <a:pt x="95543" y="9400"/>
                    </a:cubicBezTo>
                    <a:cubicBezTo>
                      <a:pt x="95640" y="13271"/>
                      <a:pt x="95737" y="22304"/>
                      <a:pt x="95737" y="29308"/>
                    </a:cubicBezTo>
                    <a:cubicBezTo>
                      <a:pt x="95689" y="30230"/>
                      <a:pt x="95519" y="30599"/>
                      <a:pt x="95471" y="29677"/>
                    </a:cubicBezTo>
                    <a:cubicBezTo>
                      <a:pt x="95325" y="21935"/>
                      <a:pt x="95046" y="11428"/>
                      <a:pt x="94015" y="11428"/>
                    </a:cubicBezTo>
                    <a:cubicBezTo>
                      <a:pt x="92972" y="11428"/>
                      <a:pt x="92741" y="21935"/>
                      <a:pt x="92741" y="29308"/>
                    </a:cubicBezTo>
                    <a:cubicBezTo>
                      <a:pt x="92741" y="38709"/>
                      <a:pt x="93263" y="45529"/>
                      <a:pt x="93651" y="49400"/>
                    </a:cubicBezTo>
                    <a:cubicBezTo>
                      <a:pt x="94512" y="57511"/>
                      <a:pt x="94512" y="57511"/>
                      <a:pt x="94512" y="57511"/>
                    </a:cubicBezTo>
                    <a:cubicBezTo>
                      <a:pt x="95179" y="63778"/>
                      <a:pt x="95847" y="73179"/>
                      <a:pt x="95847" y="88663"/>
                    </a:cubicBezTo>
                    <a:cubicBezTo>
                      <a:pt x="95847" y="106543"/>
                      <a:pt x="94961" y="118709"/>
                      <a:pt x="93566" y="118709"/>
                    </a:cubicBezTo>
                    <a:close/>
                    <a:moveTo>
                      <a:pt x="97994" y="58986"/>
                    </a:moveTo>
                    <a:cubicBezTo>
                      <a:pt x="97812" y="58986"/>
                      <a:pt x="97800" y="59354"/>
                      <a:pt x="97800" y="62857"/>
                    </a:cubicBezTo>
                    <a:cubicBezTo>
                      <a:pt x="97800" y="93271"/>
                      <a:pt x="97800" y="93271"/>
                      <a:pt x="97800" y="93271"/>
                    </a:cubicBezTo>
                    <a:cubicBezTo>
                      <a:pt x="97800" y="102672"/>
                      <a:pt x="97873" y="111152"/>
                      <a:pt x="98576" y="111152"/>
                    </a:cubicBezTo>
                    <a:cubicBezTo>
                      <a:pt x="98685" y="111152"/>
                      <a:pt x="98782" y="110783"/>
                      <a:pt x="98867" y="110414"/>
                    </a:cubicBezTo>
                    <a:cubicBezTo>
                      <a:pt x="98964" y="109861"/>
                      <a:pt x="99110" y="108202"/>
                      <a:pt x="99134" y="108202"/>
                    </a:cubicBezTo>
                    <a:cubicBezTo>
                      <a:pt x="99219" y="108202"/>
                      <a:pt x="99268" y="109861"/>
                      <a:pt x="99243" y="110783"/>
                    </a:cubicBezTo>
                    <a:cubicBezTo>
                      <a:pt x="99049" y="114285"/>
                      <a:pt x="98661" y="118341"/>
                      <a:pt x="98115" y="118341"/>
                    </a:cubicBezTo>
                    <a:cubicBezTo>
                      <a:pt x="97205" y="118341"/>
                      <a:pt x="97011" y="110599"/>
                      <a:pt x="97011" y="100829"/>
                    </a:cubicBezTo>
                    <a:cubicBezTo>
                      <a:pt x="97011" y="63594"/>
                      <a:pt x="97011" y="63594"/>
                      <a:pt x="97011" y="63594"/>
                    </a:cubicBezTo>
                    <a:cubicBezTo>
                      <a:pt x="97011" y="59170"/>
                      <a:pt x="96999" y="58986"/>
                      <a:pt x="96781" y="58986"/>
                    </a:cubicBezTo>
                    <a:cubicBezTo>
                      <a:pt x="96490" y="58986"/>
                      <a:pt x="96490" y="58986"/>
                      <a:pt x="96490" y="58986"/>
                    </a:cubicBezTo>
                    <a:cubicBezTo>
                      <a:pt x="96417" y="58248"/>
                      <a:pt x="96405" y="56589"/>
                      <a:pt x="96453" y="55483"/>
                    </a:cubicBezTo>
                    <a:cubicBezTo>
                      <a:pt x="96769" y="54009"/>
                      <a:pt x="97035" y="51981"/>
                      <a:pt x="97133" y="50506"/>
                    </a:cubicBezTo>
                    <a:cubicBezTo>
                      <a:pt x="97278" y="48479"/>
                      <a:pt x="97484" y="44239"/>
                      <a:pt x="97581" y="40921"/>
                    </a:cubicBezTo>
                    <a:cubicBezTo>
                      <a:pt x="97642" y="40552"/>
                      <a:pt x="97763" y="40552"/>
                      <a:pt x="97812" y="41658"/>
                    </a:cubicBezTo>
                    <a:cubicBezTo>
                      <a:pt x="97812" y="49032"/>
                      <a:pt x="97812" y="49032"/>
                      <a:pt x="97812" y="49032"/>
                    </a:cubicBezTo>
                    <a:cubicBezTo>
                      <a:pt x="97812" y="51981"/>
                      <a:pt x="97824" y="52165"/>
                      <a:pt x="98006" y="52165"/>
                    </a:cubicBezTo>
                    <a:cubicBezTo>
                      <a:pt x="99195" y="52165"/>
                      <a:pt x="99195" y="52165"/>
                      <a:pt x="99195" y="52165"/>
                    </a:cubicBezTo>
                    <a:cubicBezTo>
                      <a:pt x="99316" y="53640"/>
                      <a:pt x="99292" y="57880"/>
                      <a:pt x="99195" y="58986"/>
                    </a:cubicBezTo>
                    <a:lnTo>
                      <a:pt x="97994" y="58986"/>
                    </a:lnTo>
                    <a:close/>
                    <a:moveTo>
                      <a:pt x="100978" y="92165"/>
                    </a:moveTo>
                    <a:cubicBezTo>
                      <a:pt x="100978" y="103410"/>
                      <a:pt x="101160" y="110783"/>
                      <a:pt x="101973" y="110783"/>
                    </a:cubicBezTo>
                    <a:cubicBezTo>
                      <a:pt x="102252" y="110783"/>
                      <a:pt x="102604" y="109124"/>
                      <a:pt x="102834" y="105990"/>
                    </a:cubicBezTo>
                    <a:cubicBezTo>
                      <a:pt x="102968" y="104147"/>
                      <a:pt x="103052" y="101566"/>
                      <a:pt x="103052" y="96589"/>
                    </a:cubicBezTo>
                    <a:cubicBezTo>
                      <a:pt x="103052" y="70046"/>
                      <a:pt x="103052" y="70046"/>
                      <a:pt x="103052" y="70046"/>
                    </a:cubicBezTo>
                    <a:cubicBezTo>
                      <a:pt x="103052" y="59354"/>
                      <a:pt x="102968" y="59170"/>
                      <a:pt x="102652" y="57142"/>
                    </a:cubicBezTo>
                    <a:cubicBezTo>
                      <a:pt x="102519" y="56405"/>
                      <a:pt x="102519" y="56405"/>
                      <a:pt x="102519" y="56405"/>
                    </a:cubicBezTo>
                    <a:cubicBezTo>
                      <a:pt x="102434" y="55668"/>
                      <a:pt x="102434" y="53456"/>
                      <a:pt x="102519" y="52718"/>
                    </a:cubicBezTo>
                    <a:cubicBezTo>
                      <a:pt x="102955" y="52534"/>
                      <a:pt x="103538" y="51428"/>
                      <a:pt x="103768" y="49769"/>
                    </a:cubicBezTo>
                    <a:cubicBezTo>
                      <a:pt x="103829" y="49953"/>
                      <a:pt x="103865" y="50322"/>
                      <a:pt x="103877" y="50875"/>
                    </a:cubicBezTo>
                    <a:cubicBezTo>
                      <a:pt x="103853" y="54009"/>
                      <a:pt x="103841" y="59170"/>
                      <a:pt x="103841" y="65069"/>
                    </a:cubicBezTo>
                    <a:cubicBezTo>
                      <a:pt x="103841" y="92350"/>
                      <a:pt x="103841" y="92350"/>
                      <a:pt x="103841" y="92350"/>
                    </a:cubicBezTo>
                    <a:cubicBezTo>
                      <a:pt x="103841" y="105253"/>
                      <a:pt x="103877" y="110046"/>
                      <a:pt x="104169" y="110046"/>
                    </a:cubicBezTo>
                    <a:cubicBezTo>
                      <a:pt x="104302" y="110046"/>
                      <a:pt x="104435" y="109677"/>
                      <a:pt x="104581" y="109308"/>
                    </a:cubicBezTo>
                    <a:cubicBezTo>
                      <a:pt x="104654" y="110046"/>
                      <a:pt x="104666" y="113364"/>
                      <a:pt x="104581" y="113917"/>
                    </a:cubicBezTo>
                    <a:cubicBezTo>
                      <a:pt x="104156" y="115207"/>
                      <a:pt x="103538" y="116866"/>
                      <a:pt x="103174" y="120000"/>
                    </a:cubicBezTo>
                    <a:cubicBezTo>
                      <a:pt x="103125" y="120000"/>
                      <a:pt x="103065" y="119447"/>
                      <a:pt x="103052" y="118894"/>
                    </a:cubicBezTo>
                    <a:cubicBezTo>
                      <a:pt x="103052" y="112258"/>
                      <a:pt x="103052" y="112258"/>
                      <a:pt x="103052" y="112258"/>
                    </a:cubicBezTo>
                    <a:cubicBezTo>
                      <a:pt x="103052" y="110783"/>
                      <a:pt x="103016" y="109861"/>
                      <a:pt x="102955" y="109861"/>
                    </a:cubicBezTo>
                    <a:cubicBezTo>
                      <a:pt x="102628" y="112995"/>
                      <a:pt x="102106" y="118341"/>
                      <a:pt x="101475" y="118341"/>
                    </a:cubicBezTo>
                    <a:cubicBezTo>
                      <a:pt x="100541" y="118341"/>
                      <a:pt x="100190" y="111152"/>
                      <a:pt x="100190" y="98064"/>
                    </a:cubicBezTo>
                    <a:cubicBezTo>
                      <a:pt x="100190" y="70967"/>
                      <a:pt x="100190" y="70967"/>
                      <a:pt x="100190" y="70967"/>
                    </a:cubicBezTo>
                    <a:cubicBezTo>
                      <a:pt x="100190" y="60645"/>
                      <a:pt x="100190" y="59170"/>
                      <a:pt x="99862" y="57142"/>
                    </a:cubicBezTo>
                    <a:cubicBezTo>
                      <a:pt x="99729" y="56405"/>
                      <a:pt x="99729" y="56405"/>
                      <a:pt x="99729" y="56405"/>
                    </a:cubicBezTo>
                    <a:cubicBezTo>
                      <a:pt x="99668" y="55483"/>
                      <a:pt x="99680" y="53271"/>
                      <a:pt x="99753" y="52718"/>
                    </a:cubicBezTo>
                    <a:cubicBezTo>
                      <a:pt x="100250" y="52534"/>
                      <a:pt x="100663" y="51059"/>
                      <a:pt x="100905" y="49769"/>
                    </a:cubicBezTo>
                    <a:cubicBezTo>
                      <a:pt x="100966" y="49953"/>
                      <a:pt x="100990" y="50322"/>
                      <a:pt x="101002" y="50875"/>
                    </a:cubicBezTo>
                    <a:cubicBezTo>
                      <a:pt x="100990" y="53824"/>
                      <a:pt x="100978" y="57142"/>
                      <a:pt x="100978" y="65069"/>
                    </a:cubicBezTo>
                    <a:lnTo>
                      <a:pt x="100978" y="92165"/>
                    </a:lnTo>
                    <a:close/>
                    <a:moveTo>
                      <a:pt x="109203" y="92350"/>
                    </a:moveTo>
                    <a:cubicBezTo>
                      <a:pt x="109203" y="105253"/>
                      <a:pt x="109215" y="111152"/>
                      <a:pt x="109518" y="111152"/>
                    </a:cubicBezTo>
                    <a:cubicBezTo>
                      <a:pt x="109627" y="111152"/>
                      <a:pt x="109809" y="110414"/>
                      <a:pt x="109979" y="109493"/>
                    </a:cubicBezTo>
                    <a:cubicBezTo>
                      <a:pt x="110052" y="109861"/>
                      <a:pt x="110064" y="113917"/>
                      <a:pt x="109967" y="114838"/>
                    </a:cubicBezTo>
                    <a:cubicBezTo>
                      <a:pt x="109518" y="115760"/>
                      <a:pt x="108851" y="118156"/>
                      <a:pt x="108548" y="120000"/>
                    </a:cubicBezTo>
                    <a:cubicBezTo>
                      <a:pt x="108487" y="120000"/>
                      <a:pt x="108439" y="119447"/>
                      <a:pt x="108439" y="118709"/>
                    </a:cubicBezTo>
                    <a:cubicBezTo>
                      <a:pt x="108439" y="115944"/>
                      <a:pt x="108439" y="115944"/>
                      <a:pt x="108439" y="115944"/>
                    </a:cubicBezTo>
                    <a:cubicBezTo>
                      <a:pt x="108439" y="113548"/>
                      <a:pt x="108439" y="111520"/>
                      <a:pt x="108414" y="110783"/>
                    </a:cubicBezTo>
                    <a:cubicBezTo>
                      <a:pt x="108366" y="110783"/>
                      <a:pt x="108366" y="110783"/>
                      <a:pt x="108366" y="110783"/>
                    </a:cubicBezTo>
                    <a:cubicBezTo>
                      <a:pt x="107905" y="115760"/>
                      <a:pt x="107541" y="118341"/>
                      <a:pt x="107019" y="118341"/>
                    </a:cubicBezTo>
                    <a:cubicBezTo>
                      <a:pt x="105843" y="118341"/>
                      <a:pt x="105042" y="104331"/>
                      <a:pt x="105042" y="87188"/>
                    </a:cubicBezTo>
                    <a:cubicBezTo>
                      <a:pt x="105042" y="64516"/>
                      <a:pt x="106182" y="49769"/>
                      <a:pt x="107638" y="49769"/>
                    </a:cubicBezTo>
                    <a:cubicBezTo>
                      <a:pt x="108002" y="49769"/>
                      <a:pt x="108232" y="50691"/>
                      <a:pt x="108354" y="51244"/>
                    </a:cubicBezTo>
                    <a:cubicBezTo>
                      <a:pt x="108402" y="51244"/>
                      <a:pt x="108414" y="50322"/>
                      <a:pt x="108414" y="49032"/>
                    </a:cubicBezTo>
                    <a:cubicBezTo>
                      <a:pt x="108414" y="24516"/>
                      <a:pt x="108414" y="24516"/>
                      <a:pt x="108414" y="24516"/>
                    </a:cubicBezTo>
                    <a:cubicBezTo>
                      <a:pt x="108414" y="14930"/>
                      <a:pt x="108402" y="14009"/>
                      <a:pt x="108087" y="11059"/>
                    </a:cubicBezTo>
                    <a:cubicBezTo>
                      <a:pt x="107978" y="10138"/>
                      <a:pt x="107978" y="10138"/>
                      <a:pt x="107978" y="10138"/>
                    </a:cubicBezTo>
                    <a:cubicBezTo>
                      <a:pt x="107917" y="9585"/>
                      <a:pt x="107917" y="7373"/>
                      <a:pt x="107978" y="6820"/>
                    </a:cubicBezTo>
                    <a:cubicBezTo>
                      <a:pt x="108245" y="5529"/>
                      <a:pt x="108742" y="3133"/>
                      <a:pt x="109130" y="0"/>
                    </a:cubicBezTo>
                    <a:cubicBezTo>
                      <a:pt x="109167" y="0"/>
                      <a:pt x="109215" y="368"/>
                      <a:pt x="109239" y="921"/>
                    </a:cubicBezTo>
                    <a:cubicBezTo>
                      <a:pt x="109227" y="5898"/>
                      <a:pt x="109203" y="14009"/>
                      <a:pt x="109203" y="21013"/>
                    </a:cubicBezTo>
                    <a:lnTo>
                      <a:pt x="109203" y="92350"/>
                    </a:lnTo>
                    <a:close/>
                    <a:moveTo>
                      <a:pt x="108414" y="68018"/>
                    </a:moveTo>
                    <a:cubicBezTo>
                      <a:pt x="108414" y="64700"/>
                      <a:pt x="108366" y="63225"/>
                      <a:pt x="108293" y="61751"/>
                    </a:cubicBezTo>
                    <a:cubicBezTo>
                      <a:pt x="108135" y="58248"/>
                      <a:pt x="107820" y="54930"/>
                      <a:pt x="107395" y="54930"/>
                    </a:cubicBezTo>
                    <a:cubicBezTo>
                      <a:pt x="106425" y="54930"/>
                      <a:pt x="105928" y="67649"/>
                      <a:pt x="105928" y="81843"/>
                    </a:cubicBezTo>
                    <a:cubicBezTo>
                      <a:pt x="105928" y="96589"/>
                      <a:pt x="106473" y="110599"/>
                      <a:pt x="107517" y="110599"/>
                    </a:cubicBezTo>
                    <a:cubicBezTo>
                      <a:pt x="107808" y="110599"/>
                      <a:pt x="108172" y="108571"/>
                      <a:pt x="108342" y="105990"/>
                    </a:cubicBezTo>
                    <a:cubicBezTo>
                      <a:pt x="108402" y="105069"/>
                      <a:pt x="108414" y="102672"/>
                      <a:pt x="108414" y="99907"/>
                    </a:cubicBezTo>
                    <a:lnTo>
                      <a:pt x="108414" y="68018"/>
                    </a:lnTo>
                    <a:close/>
                    <a:moveTo>
                      <a:pt x="111083" y="69493"/>
                    </a:moveTo>
                    <a:cubicBezTo>
                      <a:pt x="111083" y="63041"/>
                      <a:pt x="111083" y="62304"/>
                      <a:pt x="110804" y="59354"/>
                    </a:cubicBezTo>
                    <a:cubicBezTo>
                      <a:pt x="110707" y="58433"/>
                      <a:pt x="110707" y="58433"/>
                      <a:pt x="110707" y="58433"/>
                    </a:cubicBezTo>
                    <a:cubicBezTo>
                      <a:pt x="110659" y="57880"/>
                      <a:pt x="110659" y="56036"/>
                      <a:pt x="110719" y="55483"/>
                    </a:cubicBezTo>
                    <a:cubicBezTo>
                      <a:pt x="110962" y="54193"/>
                      <a:pt x="111568" y="49953"/>
                      <a:pt x="111811" y="47557"/>
                    </a:cubicBezTo>
                    <a:cubicBezTo>
                      <a:pt x="111860" y="47557"/>
                      <a:pt x="111908" y="47926"/>
                      <a:pt x="111920" y="48479"/>
                    </a:cubicBezTo>
                    <a:cubicBezTo>
                      <a:pt x="111896" y="54193"/>
                      <a:pt x="111872" y="61935"/>
                      <a:pt x="111872" y="68755"/>
                    </a:cubicBezTo>
                    <a:cubicBezTo>
                      <a:pt x="111872" y="97880"/>
                      <a:pt x="111872" y="97880"/>
                      <a:pt x="111872" y="97880"/>
                    </a:cubicBezTo>
                    <a:cubicBezTo>
                      <a:pt x="111872" y="109493"/>
                      <a:pt x="111896" y="111152"/>
                      <a:pt x="112284" y="112073"/>
                    </a:cubicBezTo>
                    <a:cubicBezTo>
                      <a:pt x="112503" y="112442"/>
                      <a:pt x="112503" y="112442"/>
                      <a:pt x="112503" y="112442"/>
                    </a:cubicBezTo>
                    <a:cubicBezTo>
                      <a:pt x="112587" y="113364"/>
                      <a:pt x="112563" y="116129"/>
                      <a:pt x="112490" y="116497"/>
                    </a:cubicBezTo>
                    <a:cubicBezTo>
                      <a:pt x="112163" y="116313"/>
                      <a:pt x="111860" y="116129"/>
                      <a:pt x="111484" y="116129"/>
                    </a:cubicBezTo>
                    <a:cubicBezTo>
                      <a:pt x="111095" y="116129"/>
                      <a:pt x="110780" y="116313"/>
                      <a:pt x="110477" y="116497"/>
                    </a:cubicBezTo>
                    <a:cubicBezTo>
                      <a:pt x="110404" y="116129"/>
                      <a:pt x="110380" y="113364"/>
                      <a:pt x="110452" y="112442"/>
                    </a:cubicBezTo>
                    <a:cubicBezTo>
                      <a:pt x="110683" y="112073"/>
                      <a:pt x="110683" y="112073"/>
                      <a:pt x="110683" y="112073"/>
                    </a:cubicBezTo>
                    <a:cubicBezTo>
                      <a:pt x="111071" y="111152"/>
                      <a:pt x="111083" y="109493"/>
                      <a:pt x="111083" y="97880"/>
                    </a:cubicBezTo>
                    <a:lnTo>
                      <a:pt x="111083" y="69493"/>
                    </a:lnTo>
                    <a:close/>
                    <a:moveTo>
                      <a:pt x="111969" y="23225"/>
                    </a:moveTo>
                    <a:cubicBezTo>
                      <a:pt x="111969" y="29124"/>
                      <a:pt x="111702" y="31705"/>
                      <a:pt x="111411" y="31705"/>
                    </a:cubicBezTo>
                    <a:cubicBezTo>
                      <a:pt x="111071" y="31705"/>
                      <a:pt x="110865" y="27834"/>
                      <a:pt x="110865" y="23594"/>
                    </a:cubicBezTo>
                    <a:cubicBezTo>
                      <a:pt x="110865" y="18248"/>
                      <a:pt x="111120" y="14746"/>
                      <a:pt x="111435" y="14746"/>
                    </a:cubicBezTo>
                    <a:cubicBezTo>
                      <a:pt x="111763" y="14746"/>
                      <a:pt x="111969" y="18617"/>
                      <a:pt x="111969" y="23225"/>
                    </a:cubicBezTo>
                    <a:close/>
                    <a:moveTo>
                      <a:pt x="114104" y="74470"/>
                    </a:moveTo>
                    <a:cubicBezTo>
                      <a:pt x="113825" y="74470"/>
                      <a:pt x="113813" y="74838"/>
                      <a:pt x="113813" y="78894"/>
                    </a:cubicBezTo>
                    <a:cubicBezTo>
                      <a:pt x="113813" y="95299"/>
                      <a:pt x="114443" y="109308"/>
                      <a:pt x="115584" y="109308"/>
                    </a:cubicBezTo>
                    <a:cubicBezTo>
                      <a:pt x="115936" y="109308"/>
                      <a:pt x="116239" y="107649"/>
                      <a:pt x="116566" y="101382"/>
                    </a:cubicBezTo>
                    <a:cubicBezTo>
                      <a:pt x="116676" y="100829"/>
                      <a:pt x="116748" y="101751"/>
                      <a:pt x="116761" y="103225"/>
                    </a:cubicBezTo>
                    <a:cubicBezTo>
                      <a:pt x="116409" y="114285"/>
                      <a:pt x="115644" y="118341"/>
                      <a:pt x="115086" y="118341"/>
                    </a:cubicBezTo>
                    <a:cubicBezTo>
                      <a:pt x="114383" y="118341"/>
                      <a:pt x="113849" y="113732"/>
                      <a:pt x="113534" y="107649"/>
                    </a:cubicBezTo>
                    <a:cubicBezTo>
                      <a:pt x="113218" y="101382"/>
                      <a:pt x="113085" y="93640"/>
                      <a:pt x="113085" y="86451"/>
                    </a:cubicBezTo>
                    <a:cubicBezTo>
                      <a:pt x="113085" y="66543"/>
                      <a:pt x="113946" y="49769"/>
                      <a:pt x="115232" y="49769"/>
                    </a:cubicBezTo>
                    <a:cubicBezTo>
                      <a:pt x="116154" y="49769"/>
                      <a:pt x="116748" y="59354"/>
                      <a:pt x="116748" y="69124"/>
                    </a:cubicBezTo>
                    <a:cubicBezTo>
                      <a:pt x="116748" y="71336"/>
                      <a:pt x="116724" y="72626"/>
                      <a:pt x="116712" y="73364"/>
                    </a:cubicBezTo>
                    <a:cubicBezTo>
                      <a:pt x="116676" y="74285"/>
                      <a:pt x="116530" y="74470"/>
                      <a:pt x="116081" y="74470"/>
                    </a:cubicBezTo>
                    <a:lnTo>
                      <a:pt x="114104" y="74470"/>
                    </a:lnTo>
                    <a:close/>
                    <a:moveTo>
                      <a:pt x="114759" y="69677"/>
                    </a:moveTo>
                    <a:cubicBezTo>
                      <a:pt x="115560" y="69677"/>
                      <a:pt x="115790" y="68940"/>
                      <a:pt x="115875" y="68018"/>
                    </a:cubicBezTo>
                    <a:cubicBezTo>
                      <a:pt x="115911" y="67649"/>
                      <a:pt x="115936" y="67096"/>
                      <a:pt x="115936" y="64884"/>
                    </a:cubicBezTo>
                    <a:cubicBezTo>
                      <a:pt x="115936" y="60460"/>
                      <a:pt x="115742" y="54746"/>
                      <a:pt x="115111" y="54746"/>
                    </a:cubicBezTo>
                    <a:cubicBezTo>
                      <a:pt x="114492" y="54746"/>
                      <a:pt x="113946" y="63410"/>
                      <a:pt x="113934" y="68755"/>
                    </a:cubicBezTo>
                    <a:cubicBezTo>
                      <a:pt x="113934" y="69124"/>
                      <a:pt x="113934" y="69677"/>
                      <a:pt x="114007" y="69677"/>
                    </a:cubicBezTo>
                    <a:lnTo>
                      <a:pt x="114759" y="69677"/>
                    </a:lnTo>
                    <a:close/>
                    <a:moveTo>
                      <a:pt x="119793" y="52718"/>
                    </a:moveTo>
                    <a:cubicBezTo>
                      <a:pt x="119890" y="56405"/>
                      <a:pt x="119963" y="61566"/>
                      <a:pt x="119963" y="65990"/>
                    </a:cubicBezTo>
                    <a:cubicBezTo>
                      <a:pt x="119927" y="67096"/>
                      <a:pt x="119769" y="67465"/>
                      <a:pt x="119708" y="66359"/>
                    </a:cubicBezTo>
                    <a:cubicBezTo>
                      <a:pt x="119526" y="59170"/>
                      <a:pt x="119211" y="54562"/>
                      <a:pt x="118774" y="54562"/>
                    </a:cubicBezTo>
                    <a:cubicBezTo>
                      <a:pt x="118350" y="54562"/>
                      <a:pt x="118083" y="58617"/>
                      <a:pt x="118083" y="64516"/>
                    </a:cubicBezTo>
                    <a:cubicBezTo>
                      <a:pt x="118083" y="71152"/>
                      <a:pt x="118532" y="74654"/>
                      <a:pt x="118908" y="77972"/>
                    </a:cubicBezTo>
                    <a:cubicBezTo>
                      <a:pt x="119478" y="82764"/>
                      <a:pt x="120000" y="88294"/>
                      <a:pt x="120000" y="99907"/>
                    </a:cubicBezTo>
                    <a:cubicBezTo>
                      <a:pt x="120000" y="112258"/>
                      <a:pt x="119247" y="118341"/>
                      <a:pt x="118459" y="118341"/>
                    </a:cubicBezTo>
                    <a:cubicBezTo>
                      <a:pt x="117961" y="118341"/>
                      <a:pt x="117585" y="116682"/>
                      <a:pt x="117319" y="113548"/>
                    </a:cubicBezTo>
                    <a:cubicBezTo>
                      <a:pt x="117234" y="110414"/>
                      <a:pt x="117173" y="102488"/>
                      <a:pt x="117197" y="97142"/>
                    </a:cubicBezTo>
                    <a:cubicBezTo>
                      <a:pt x="117246" y="96036"/>
                      <a:pt x="117379" y="96036"/>
                      <a:pt x="117440" y="96958"/>
                    </a:cubicBezTo>
                    <a:cubicBezTo>
                      <a:pt x="117622" y="105806"/>
                      <a:pt x="117961" y="113732"/>
                      <a:pt x="118568" y="113732"/>
                    </a:cubicBezTo>
                    <a:cubicBezTo>
                      <a:pt x="118956" y="113732"/>
                      <a:pt x="119284" y="110230"/>
                      <a:pt x="119284" y="103225"/>
                    </a:cubicBezTo>
                    <a:cubicBezTo>
                      <a:pt x="119284" y="95852"/>
                      <a:pt x="118859" y="91797"/>
                      <a:pt x="118459" y="88294"/>
                    </a:cubicBezTo>
                    <a:cubicBezTo>
                      <a:pt x="117840" y="82949"/>
                      <a:pt x="117403" y="77235"/>
                      <a:pt x="117403" y="68387"/>
                    </a:cubicBezTo>
                    <a:cubicBezTo>
                      <a:pt x="117403" y="56589"/>
                      <a:pt x="118046" y="49769"/>
                      <a:pt x="118859" y="49769"/>
                    </a:cubicBezTo>
                    <a:cubicBezTo>
                      <a:pt x="119308" y="49769"/>
                      <a:pt x="119708" y="51428"/>
                      <a:pt x="119793" y="5271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119" name="Google Shape;119;p17"/>
            <p:cNvCxnSpPr/>
            <p:nvPr/>
          </p:nvCxnSpPr>
          <p:spPr>
            <a:xfrm>
              <a:off x="2936385" y="5353753"/>
              <a:ext cx="0" cy="816000"/>
            </a:xfrm>
            <a:prstGeom prst="straightConnector1">
              <a:avLst/>
            </a:prstGeom>
            <a:noFill/>
            <a:ln w="12700" cap="flat" cmpd="sng">
              <a:solidFill>
                <a:schemeClr val="lt1"/>
              </a:solidFill>
              <a:prstDash val="solid"/>
              <a:round/>
              <a:headEnd type="none" w="sm" len="sm"/>
              <a:tailEnd type="none" w="sm" len="sm"/>
            </a:ln>
          </p:spPr>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and Image">
  <p:cSld name="1_Text and Image">
    <p:spTree>
      <p:nvGrpSpPr>
        <p:cNvPr id="1" name="Shape 120"/>
        <p:cNvGrpSpPr/>
        <p:nvPr/>
      </p:nvGrpSpPr>
      <p:grpSpPr>
        <a:xfrm>
          <a:off x="0" y="0"/>
          <a:ext cx="0" cy="0"/>
          <a:chOff x="0" y="0"/>
          <a:chExt cx="0" cy="0"/>
        </a:xfrm>
      </p:grpSpPr>
      <p:sp>
        <p:nvSpPr>
          <p:cNvPr id="121" name="Google Shape;121;p18"/>
          <p:cNvSpPr txBox="1">
            <a:spLocks noGrp="1"/>
          </p:cNvSpPr>
          <p:nvPr>
            <p:ph type="body" idx="1"/>
          </p:nvPr>
        </p:nvSpPr>
        <p:spPr>
          <a:xfrm>
            <a:off x="609600" y="1524001"/>
            <a:ext cx="5181600"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50"/>
              </a:spcBef>
              <a:spcAft>
                <a:spcPts val="0"/>
              </a:spcAft>
              <a:buClr>
                <a:srgbClr val="37BAAB"/>
              </a:buClr>
              <a:buSzPts val="1600"/>
              <a:buFont typeface="Arial"/>
              <a:buNone/>
              <a:defRPr sz="12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50"/>
              </a:spcBef>
              <a:spcAft>
                <a:spcPts val="0"/>
              </a:spcAft>
              <a:buClr>
                <a:schemeClr val="accent3"/>
              </a:buClr>
              <a:buSzPts val="1840"/>
              <a:buFont typeface="Calibri"/>
              <a:buNone/>
              <a:defRPr sz="1200" b="0" i="0" u="none" strike="noStrike" cap="none">
                <a:solidFill>
                  <a:schemeClr val="dk2"/>
                </a:solidFill>
                <a:latin typeface="Calibri"/>
                <a:ea typeface="Calibri"/>
                <a:cs typeface="Calibri"/>
                <a:sym typeface="Calibri"/>
              </a:defRPr>
            </a:lvl2pPr>
            <a:lvl3pPr marL="1371600" marR="0" lvl="2" indent="-330200" algn="l" rtl="0">
              <a:lnSpc>
                <a:spcPct val="100000"/>
              </a:lnSpc>
              <a:spcBef>
                <a:spcPts val="450"/>
              </a:spcBef>
              <a:spcAft>
                <a:spcPts val="0"/>
              </a:spcAft>
              <a:buClr>
                <a:schemeClr val="dk2"/>
              </a:buClr>
              <a:buSzPts val="1600"/>
              <a:buFont typeface="Arial"/>
              <a:buChar char="•"/>
              <a:defRPr sz="1200" b="0" i="0" u="none" strike="noStrike" cap="none">
                <a:solidFill>
                  <a:schemeClr val="dk2"/>
                </a:solidFill>
                <a:latin typeface="Calibri"/>
                <a:ea typeface="Calibri"/>
                <a:cs typeface="Calibri"/>
                <a:sym typeface="Calibri"/>
              </a:defRPr>
            </a:lvl3pPr>
            <a:lvl4pPr marL="1828800" marR="0" lvl="3" indent="-317500" algn="l" rtl="0">
              <a:lnSpc>
                <a:spcPct val="100000"/>
              </a:lnSpc>
              <a:spcBef>
                <a:spcPts val="450"/>
              </a:spcBef>
              <a:spcAft>
                <a:spcPts val="0"/>
              </a:spcAft>
              <a:buClr>
                <a:schemeClr val="dk2"/>
              </a:buClr>
              <a:buSzPts val="1400"/>
              <a:buFont typeface="Helvetica Neue"/>
              <a:buChar char="−"/>
              <a:defRPr sz="1050" b="0" i="0" u="none" strike="noStrike" cap="none">
                <a:solidFill>
                  <a:schemeClr val="dk2"/>
                </a:solidFill>
                <a:latin typeface="Calibri"/>
                <a:ea typeface="Calibri"/>
                <a:cs typeface="Calibri"/>
                <a:sym typeface="Calibri"/>
              </a:defRPr>
            </a:lvl4pPr>
            <a:lvl5pPr marL="2286000" marR="0" lvl="4" indent="-228600" algn="l" rtl="0">
              <a:lnSpc>
                <a:spcPct val="100000"/>
              </a:lnSpc>
              <a:spcBef>
                <a:spcPts val="900"/>
              </a:spcBef>
              <a:spcAft>
                <a:spcPts val="0"/>
              </a:spcAft>
              <a:buClr>
                <a:schemeClr val="accent1"/>
              </a:buClr>
              <a:buSzPts val="1100"/>
              <a:buFont typeface="Arial"/>
              <a:buNone/>
              <a:defRPr sz="825" b="1" i="0" u="none" strike="noStrike" cap="none">
                <a:solidFill>
                  <a:schemeClr val="accent1"/>
                </a:solidFill>
                <a:latin typeface="Calibri"/>
                <a:ea typeface="Calibri"/>
                <a:cs typeface="Calibri"/>
                <a:sym typeface="Calibri"/>
              </a:defRPr>
            </a:lvl5pPr>
            <a:lvl6pPr marL="2743200" marR="0" lvl="5" indent="-397954" algn="l" rtl="0">
              <a:lnSpc>
                <a:spcPct val="100000"/>
              </a:lnSpc>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 name="Google Shape;122;p18"/>
          <p:cNvSpPr>
            <a:spLocks noGrp="1"/>
          </p:cNvSpPr>
          <p:nvPr>
            <p:ph type="pic" idx="2"/>
          </p:nvPr>
        </p:nvSpPr>
        <p:spPr>
          <a:xfrm>
            <a:off x="6096000" y="0"/>
            <a:ext cx="6096000" cy="6400800"/>
          </a:xfrm>
          <a:prstGeom prst="rect">
            <a:avLst/>
          </a:prstGeom>
          <a:noFill/>
          <a:ln>
            <a:noFill/>
          </a:ln>
        </p:spPr>
      </p:sp>
      <p:sp>
        <p:nvSpPr>
          <p:cNvPr id="123" name="Google Shape;123;p18"/>
          <p:cNvSpPr txBox="1">
            <a:spLocks noGrp="1"/>
          </p:cNvSpPr>
          <p:nvPr>
            <p:ph type="title"/>
          </p:nvPr>
        </p:nvSpPr>
        <p:spPr>
          <a:xfrm>
            <a:off x="609603" y="410271"/>
            <a:ext cx="5181600" cy="820800"/>
          </a:xfrm>
          <a:prstGeom prst="rect">
            <a:avLst/>
          </a:prstGeom>
          <a:noFill/>
          <a:ln>
            <a:noFill/>
          </a:ln>
        </p:spPr>
        <p:txBody>
          <a:bodyPr spcFirstLastPara="1" wrap="square" lIns="91425" tIns="91425" rIns="91425" bIns="91425" anchor="t" anchorCtr="0">
            <a:noAutofit/>
          </a:bodyPr>
          <a:lstStyle>
            <a:lvl1pPr marR="0" lvl="0" algn="l" rtl="0">
              <a:lnSpc>
                <a:spcPct val="85000"/>
              </a:lnSpc>
              <a:spcBef>
                <a:spcPts val="0"/>
              </a:spcBef>
              <a:spcAft>
                <a:spcPts val="0"/>
              </a:spcAft>
              <a:buClr>
                <a:schemeClr val="dk1"/>
              </a:buClr>
              <a:buSzPts val="2800"/>
              <a:buFont typeface="Calibri"/>
              <a:buNone/>
              <a:defRPr sz="21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350"/>
            </a:lvl2pPr>
            <a:lvl3pPr lvl="2" algn="l" rtl="0">
              <a:lnSpc>
                <a:spcPct val="100000"/>
              </a:lnSpc>
              <a:spcBef>
                <a:spcPts val="0"/>
              </a:spcBef>
              <a:spcAft>
                <a:spcPts val="0"/>
              </a:spcAft>
              <a:buSzPts val="1400"/>
              <a:buNone/>
              <a:defRPr sz="1350"/>
            </a:lvl3pPr>
            <a:lvl4pPr lvl="3" algn="l" rtl="0">
              <a:lnSpc>
                <a:spcPct val="100000"/>
              </a:lnSpc>
              <a:spcBef>
                <a:spcPts val="0"/>
              </a:spcBef>
              <a:spcAft>
                <a:spcPts val="0"/>
              </a:spcAft>
              <a:buSzPts val="1400"/>
              <a:buNone/>
              <a:defRPr sz="1350"/>
            </a:lvl4pPr>
            <a:lvl5pPr lvl="4" algn="l" rtl="0">
              <a:lnSpc>
                <a:spcPct val="100000"/>
              </a:lnSpc>
              <a:spcBef>
                <a:spcPts val="0"/>
              </a:spcBef>
              <a:spcAft>
                <a:spcPts val="0"/>
              </a:spcAft>
              <a:buSzPts val="1400"/>
              <a:buNone/>
              <a:defRPr sz="1350"/>
            </a:lvl5pPr>
            <a:lvl6pPr lvl="5" algn="l" rtl="0">
              <a:lnSpc>
                <a:spcPct val="100000"/>
              </a:lnSpc>
              <a:spcBef>
                <a:spcPts val="0"/>
              </a:spcBef>
              <a:spcAft>
                <a:spcPts val="0"/>
              </a:spcAft>
              <a:buSzPts val="1400"/>
              <a:buNone/>
              <a:defRPr sz="1350"/>
            </a:lvl6pPr>
            <a:lvl7pPr lvl="6" algn="l" rtl="0">
              <a:lnSpc>
                <a:spcPct val="100000"/>
              </a:lnSpc>
              <a:spcBef>
                <a:spcPts val="0"/>
              </a:spcBef>
              <a:spcAft>
                <a:spcPts val="0"/>
              </a:spcAft>
              <a:buSzPts val="1400"/>
              <a:buNone/>
              <a:defRPr sz="1350"/>
            </a:lvl7pPr>
            <a:lvl8pPr lvl="7" algn="l" rtl="0">
              <a:lnSpc>
                <a:spcPct val="100000"/>
              </a:lnSpc>
              <a:spcBef>
                <a:spcPts val="0"/>
              </a:spcBef>
              <a:spcAft>
                <a:spcPts val="0"/>
              </a:spcAft>
              <a:buSzPts val="1400"/>
              <a:buNone/>
              <a:defRPr sz="1350"/>
            </a:lvl8pPr>
            <a:lvl9pPr lvl="8" algn="l" rtl="0">
              <a:lnSpc>
                <a:spcPct val="100000"/>
              </a:lnSpc>
              <a:spcBef>
                <a:spcPts val="0"/>
              </a:spcBef>
              <a:spcAft>
                <a:spcPts val="0"/>
              </a:spcAft>
              <a:buSzPts val="1400"/>
              <a:buNone/>
              <a:defRPr sz="1350"/>
            </a:lvl9pPr>
          </a:lstStyle>
          <a:p>
            <a:endParaRPr/>
          </a:p>
        </p:txBody>
      </p:sp>
      <p:sp>
        <p:nvSpPr>
          <p:cNvPr id="124" name="Google Shape;124;p18"/>
          <p:cNvSpPr txBox="1">
            <a:spLocks noGrp="1"/>
          </p:cNvSpPr>
          <p:nvPr>
            <p:ph type="sldNum" idx="12"/>
          </p:nvPr>
        </p:nvSpPr>
        <p:spPr>
          <a:xfrm>
            <a:off x="11314597" y="6577021"/>
            <a:ext cx="2679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2"/>
              </a:buClr>
              <a:buSzPts val="800"/>
              <a:buFont typeface="Calibri"/>
              <a:buNone/>
              <a:defRPr sz="6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chemeClr val="dk2"/>
              </a:buClr>
              <a:buSzPts val="800"/>
              <a:buFont typeface="Calibri"/>
              <a:buNone/>
              <a:defRPr sz="6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chemeClr val="dk2"/>
              </a:buClr>
              <a:buSzPts val="800"/>
              <a:buFont typeface="Calibri"/>
              <a:buNone/>
              <a:defRPr sz="6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chemeClr val="dk2"/>
              </a:buClr>
              <a:buSzPts val="800"/>
              <a:buFont typeface="Calibri"/>
              <a:buNone/>
              <a:defRPr sz="6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chemeClr val="dk2"/>
              </a:buClr>
              <a:buSzPts val="800"/>
              <a:buFont typeface="Calibri"/>
              <a:buNone/>
              <a:defRPr sz="6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chemeClr val="dk2"/>
              </a:buClr>
              <a:buSzPts val="800"/>
              <a:buFont typeface="Calibri"/>
              <a:buNone/>
              <a:defRPr sz="6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chemeClr val="dk2"/>
              </a:buClr>
              <a:buSzPts val="800"/>
              <a:buFont typeface="Calibri"/>
              <a:buNone/>
              <a:defRPr sz="6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chemeClr val="dk2"/>
              </a:buClr>
              <a:buSzPts val="800"/>
              <a:buFont typeface="Calibri"/>
              <a:buNone/>
              <a:defRPr sz="6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chemeClr val="dk2"/>
              </a:buClr>
              <a:buSzPts val="800"/>
              <a:buFont typeface="Calibri"/>
              <a:buNone/>
              <a:defRPr sz="6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609599" y="410271"/>
            <a:ext cx="10972800" cy="418500"/>
          </a:xfrm>
          <a:prstGeom prst="rect">
            <a:avLst/>
          </a:prstGeom>
          <a:noFill/>
          <a:ln>
            <a:noFill/>
          </a:ln>
        </p:spPr>
        <p:txBody>
          <a:bodyPr spcFirstLastPara="1" wrap="square" lIns="91425" tIns="91425" rIns="91425" bIns="91425" anchor="t" anchorCtr="0">
            <a:noAutofit/>
          </a:bodyPr>
          <a:lstStyle>
            <a:lvl1pPr marR="0" lvl="0" algn="l" rtl="0">
              <a:lnSpc>
                <a:spcPct val="85000"/>
              </a:lnSpc>
              <a:spcBef>
                <a:spcPts val="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27" name="Google Shape;127;p19"/>
          <p:cNvSpPr txBox="1">
            <a:spLocks noGrp="1"/>
          </p:cNvSpPr>
          <p:nvPr>
            <p:ph type="body" idx="1"/>
          </p:nvPr>
        </p:nvSpPr>
        <p:spPr>
          <a:xfrm>
            <a:off x="609599" y="1247423"/>
            <a:ext cx="10972800"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37BAAB"/>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600"/>
              </a:spcBef>
              <a:spcAft>
                <a:spcPts val="0"/>
              </a:spcAft>
              <a:buClr>
                <a:schemeClr val="accent3"/>
              </a:buClr>
              <a:buSzPts val="1380"/>
              <a:buFont typeface="Calibri"/>
              <a:buNone/>
              <a:defRPr sz="1200" b="0" i="0" u="none" strike="noStrike" cap="none">
                <a:solidFill>
                  <a:schemeClr val="dk2"/>
                </a:solidFill>
                <a:latin typeface="Calibri"/>
                <a:ea typeface="Calibri"/>
                <a:cs typeface="Calibri"/>
                <a:sym typeface="Calibri"/>
              </a:defRPr>
            </a:lvl2pPr>
            <a:lvl3pPr marL="1371600" marR="0" lvl="2" indent="-304800" algn="l" rtl="0">
              <a:lnSpc>
                <a:spcPct val="100000"/>
              </a:lnSpc>
              <a:spcBef>
                <a:spcPts val="60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3pPr>
            <a:lvl4pPr marL="1828800" marR="0" lvl="3" indent="-298450" algn="l" rtl="0">
              <a:lnSpc>
                <a:spcPct val="100000"/>
              </a:lnSpc>
              <a:spcBef>
                <a:spcPts val="600"/>
              </a:spcBef>
              <a:spcAft>
                <a:spcPts val="0"/>
              </a:spcAft>
              <a:buClr>
                <a:schemeClr val="dk2"/>
              </a:buClr>
              <a:buSzPts val="1100"/>
              <a:buFont typeface="Helvetica Neue"/>
              <a:buChar char="−"/>
              <a:defRPr sz="1100" b="0" i="0" u="none" strike="noStrike" cap="none">
                <a:solidFill>
                  <a:schemeClr val="dk2"/>
                </a:solidFill>
                <a:latin typeface="Calibri"/>
                <a:ea typeface="Calibri"/>
                <a:cs typeface="Calibri"/>
                <a:sym typeface="Calibri"/>
              </a:defRPr>
            </a:lvl4pPr>
            <a:lvl5pPr marL="2286000" marR="0" lvl="4" indent="-228600" algn="l" rtl="0">
              <a:lnSpc>
                <a:spcPct val="100000"/>
              </a:lnSpc>
              <a:spcBef>
                <a:spcPts val="1200"/>
              </a:spcBef>
              <a:spcAft>
                <a:spcPts val="0"/>
              </a:spcAft>
              <a:buClr>
                <a:schemeClr val="accent1"/>
              </a:buClr>
              <a:buSzPts val="1100"/>
              <a:buFont typeface="Arial"/>
              <a:buNone/>
              <a:defRPr sz="1100" b="1" i="0" u="none" strike="noStrike" cap="none">
                <a:solidFill>
                  <a:schemeClr val="accent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sldNum" idx="12"/>
          </p:nvPr>
        </p:nvSpPr>
        <p:spPr>
          <a:xfrm>
            <a:off x="11314596" y="6577015"/>
            <a:ext cx="2679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30"/>
        <p:cNvGrpSpPr/>
        <p:nvPr/>
      </p:nvGrpSpPr>
      <p:grpSpPr>
        <a:xfrm>
          <a:off x="0" y="0"/>
          <a:ext cx="0" cy="0"/>
          <a:chOff x="0" y="0"/>
          <a:chExt cx="0" cy="0"/>
        </a:xfrm>
      </p:grpSpPr>
      <p:sp>
        <p:nvSpPr>
          <p:cNvPr id="131" name="Google Shape;131;p21"/>
          <p:cNvSpPr/>
          <p:nvPr/>
        </p:nvSpPr>
        <p:spPr>
          <a:xfrm>
            <a:off x="0" y="0"/>
            <a:ext cx="6444900" cy="6858000"/>
          </a:xfrm>
          <a:prstGeom prst="rect">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2" name="Google Shape;132;p21"/>
          <p:cNvSpPr txBox="1">
            <a:spLocks noGrp="1"/>
          </p:cNvSpPr>
          <p:nvPr>
            <p:ph type="ctrTitle"/>
          </p:nvPr>
        </p:nvSpPr>
        <p:spPr>
          <a:xfrm>
            <a:off x="708241" y="1748071"/>
            <a:ext cx="4213500" cy="24120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400"/>
              <a:buFont typeface="Roboto Light"/>
              <a:buNone/>
              <a:defRPr sz="24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3" name="Google Shape;133;p21"/>
          <p:cNvSpPr txBox="1">
            <a:spLocks noGrp="1"/>
          </p:cNvSpPr>
          <p:nvPr>
            <p:ph type="subTitle" idx="1"/>
          </p:nvPr>
        </p:nvSpPr>
        <p:spPr>
          <a:xfrm>
            <a:off x="708240" y="4560983"/>
            <a:ext cx="4213500" cy="12471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800"/>
              </a:spcBef>
              <a:spcAft>
                <a:spcPts val="0"/>
              </a:spcAft>
              <a:buClr>
                <a:schemeClr val="lt1"/>
              </a:buClr>
              <a:buSzPts val="1800"/>
              <a:buNone/>
              <a:defRPr sz="1800">
                <a:solidFill>
                  <a:schemeClr val="lt1"/>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34" name="Google Shape;134;p21"/>
          <p:cNvSpPr txBox="1">
            <a:spLocks noGrp="1"/>
          </p:cNvSpPr>
          <p:nvPr>
            <p:ph type="dt" idx="10"/>
          </p:nvPr>
        </p:nvSpPr>
        <p:spPr>
          <a:xfrm>
            <a:off x="838200" y="6356350"/>
            <a:ext cx="2743200" cy="3651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5" name="Google Shape;135;p21"/>
          <p:cNvSpPr txBox="1">
            <a:spLocks noGrp="1"/>
          </p:cNvSpPr>
          <p:nvPr>
            <p:ph type="ftr" idx="11"/>
          </p:nvPr>
        </p:nvSpPr>
        <p:spPr>
          <a:xfrm>
            <a:off x="4038600" y="6356350"/>
            <a:ext cx="4114800" cy="3651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6" name="Google Shape;136;p21"/>
          <p:cNvSpPr txBox="1">
            <a:spLocks noGrp="1"/>
          </p:cNvSpPr>
          <p:nvPr>
            <p:ph type="sldNum" idx="12"/>
          </p:nvPr>
        </p:nvSpPr>
        <p:spPr>
          <a:xfrm>
            <a:off x="8610600" y="6356350"/>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00247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00247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00247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00247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00247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00247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00247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00247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00247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137" name="Google Shape;137;p21"/>
          <p:cNvPicPr preferRelativeResize="0"/>
          <p:nvPr/>
        </p:nvPicPr>
        <p:blipFill rotWithShape="1">
          <a:blip r:embed="rId2">
            <a:alphaModFix/>
          </a:blip>
          <a:srcRect/>
          <a:stretch/>
        </p:blipFill>
        <p:spPr>
          <a:xfrm>
            <a:off x="838200" y="675564"/>
            <a:ext cx="3320743" cy="524328"/>
          </a:xfrm>
          <a:prstGeom prst="rect">
            <a:avLst/>
          </a:prstGeom>
          <a:noFill/>
          <a:ln>
            <a:noFill/>
          </a:ln>
        </p:spPr>
      </p:pic>
      <p:cxnSp>
        <p:nvCxnSpPr>
          <p:cNvPr id="138" name="Google Shape;138;p21"/>
          <p:cNvCxnSpPr/>
          <p:nvPr/>
        </p:nvCxnSpPr>
        <p:spPr>
          <a:xfrm>
            <a:off x="0" y="1597446"/>
            <a:ext cx="5409300" cy="0"/>
          </a:xfrm>
          <a:prstGeom prst="straightConnector1">
            <a:avLst/>
          </a:prstGeom>
          <a:noFill/>
          <a:ln w="38100" cap="flat" cmpd="sng">
            <a:solidFill>
              <a:schemeClr val="accent2"/>
            </a:solidFill>
            <a:prstDash val="solid"/>
            <a:miter lim="800000"/>
            <a:headEnd type="none" w="sm" len="sm"/>
            <a:tailEnd type="none" w="sm" len="sm"/>
          </a:ln>
        </p:spPr>
      </p:cxnSp>
      <p:cxnSp>
        <p:nvCxnSpPr>
          <p:cNvPr id="139" name="Google Shape;139;p21"/>
          <p:cNvCxnSpPr/>
          <p:nvPr/>
        </p:nvCxnSpPr>
        <p:spPr>
          <a:xfrm>
            <a:off x="0" y="4296578"/>
            <a:ext cx="5409300" cy="0"/>
          </a:xfrm>
          <a:prstGeom prst="straightConnector1">
            <a:avLst/>
          </a:prstGeom>
          <a:noFill/>
          <a:ln w="12700" cap="flat" cmpd="sng">
            <a:solidFill>
              <a:schemeClr val="accent2"/>
            </a:solidFill>
            <a:prstDash val="solid"/>
            <a:miter lim="800000"/>
            <a:headEnd type="none" w="sm" len="sm"/>
            <a:tailEnd type="none" w="sm" len="sm"/>
          </a:ln>
        </p:spPr>
      </p:cxnSp>
      <p:pic>
        <p:nvPicPr>
          <p:cNvPr id="140" name="Google Shape;140;p21"/>
          <p:cNvPicPr preferRelativeResize="0"/>
          <p:nvPr/>
        </p:nvPicPr>
        <p:blipFill rotWithShape="1">
          <a:blip r:embed="rId3">
            <a:alphaModFix/>
          </a:blip>
          <a:srcRect t="7318" b="13648"/>
          <a:stretch/>
        </p:blipFill>
        <p:spPr>
          <a:xfrm>
            <a:off x="6444867" y="0"/>
            <a:ext cx="5747135" cy="68580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41"/>
        <p:cNvGrpSpPr/>
        <p:nvPr/>
      </p:nvGrpSpPr>
      <p:grpSpPr>
        <a:xfrm>
          <a:off x="0" y="0"/>
          <a:ext cx="0" cy="0"/>
          <a:chOff x="0" y="0"/>
          <a:chExt cx="0" cy="0"/>
        </a:xfrm>
      </p:grpSpPr>
      <p:pic>
        <p:nvPicPr>
          <p:cNvPr id="142" name="Google Shape;142;p22"/>
          <p:cNvPicPr preferRelativeResize="0"/>
          <p:nvPr/>
        </p:nvPicPr>
        <p:blipFill rotWithShape="1">
          <a:blip r:embed="rId2">
            <a:alphaModFix/>
          </a:blip>
          <a:srcRect/>
          <a:stretch/>
        </p:blipFill>
        <p:spPr>
          <a:xfrm>
            <a:off x="-1" y="0"/>
            <a:ext cx="12192001" cy="6858001"/>
          </a:xfrm>
          <a:prstGeom prst="rect">
            <a:avLst/>
          </a:prstGeom>
          <a:noFill/>
          <a:ln>
            <a:noFill/>
          </a:ln>
        </p:spPr>
      </p:pic>
      <p:cxnSp>
        <p:nvCxnSpPr>
          <p:cNvPr id="143" name="Google Shape;143;p22"/>
          <p:cNvCxnSpPr/>
          <p:nvPr/>
        </p:nvCxnSpPr>
        <p:spPr>
          <a:xfrm>
            <a:off x="1" y="1963271"/>
            <a:ext cx="7557300" cy="0"/>
          </a:xfrm>
          <a:prstGeom prst="straightConnector1">
            <a:avLst/>
          </a:prstGeom>
          <a:noFill/>
          <a:ln w="38100" cap="flat" cmpd="sng">
            <a:solidFill>
              <a:schemeClr val="lt1"/>
            </a:solidFill>
            <a:prstDash val="solid"/>
            <a:round/>
            <a:headEnd type="none" w="sm" len="sm"/>
            <a:tailEnd type="none" w="sm" len="sm"/>
          </a:ln>
        </p:spPr>
      </p:cxnSp>
      <p:cxnSp>
        <p:nvCxnSpPr>
          <p:cNvPr id="144" name="Google Shape;144;p22"/>
          <p:cNvCxnSpPr/>
          <p:nvPr/>
        </p:nvCxnSpPr>
        <p:spPr>
          <a:xfrm>
            <a:off x="1" y="4322991"/>
            <a:ext cx="7557300" cy="0"/>
          </a:xfrm>
          <a:prstGeom prst="straightConnector1">
            <a:avLst/>
          </a:prstGeom>
          <a:noFill/>
          <a:ln w="19050" cap="flat" cmpd="sng">
            <a:solidFill>
              <a:schemeClr val="lt1"/>
            </a:solidFill>
            <a:prstDash val="solid"/>
            <a:round/>
            <a:headEnd type="none" w="sm" len="sm"/>
            <a:tailEnd type="none" w="sm" len="sm"/>
          </a:ln>
        </p:spPr>
      </p:cxnSp>
      <p:sp>
        <p:nvSpPr>
          <p:cNvPr id="145" name="Google Shape;145;p22"/>
          <p:cNvSpPr txBox="1">
            <a:spLocks noGrp="1"/>
          </p:cNvSpPr>
          <p:nvPr>
            <p:ph type="body" idx="1"/>
          </p:nvPr>
        </p:nvSpPr>
        <p:spPr>
          <a:xfrm>
            <a:off x="894521" y="1973631"/>
            <a:ext cx="8288400" cy="23493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750"/>
              </a:spcBef>
              <a:spcAft>
                <a:spcPts val="0"/>
              </a:spcAft>
              <a:buSzPts val="2800"/>
              <a:buNone/>
              <a:defRPr sz="3600" b="0" i="0">
                <a:solidFill>
                  <a:schemeClr val="lt1"/>
                </a:solidFill>
                <a:latin typeface="Roboto Medium"/>
                <a:ea typeface="Roboto Medium"/>
                <a:cs typeface="Roboto Medium"/>
                <a:sym typeface="Roboto Medium"/>
              </a:defRPr>
            </a:lvl1pPr>
            <a:lvl2pPr marL="914400" lvl="1" indent="-381000" algn="l" rtl="0">
              <a:lnSpc>
                <a:spcPct val="90000"/>
              </a:lnSpc>
              <a:spcBef>
                <a:spcPts val="375"/>
              </a:spcBef>
              <a:spcAft>
                <a:spcPts val="0"/>
              </a:spcAft>
              <a:buSzPts val="2400"/>
              <a:buChar char="•"/>
              <a:defRPr/>
            </a:lvl2pPr>
            <a:lvl3pPr marL="1371600" lvl="2" indent="-355600" algn="l" rtl="0">
              <a:lnSpc>
                <a:spcPct val="90000"/>
              </a:lnSpc>
              <a:spcBef>
                <a:spcPts val="375"/>
              </a:spcBef>
              <a:spcAft>
                <a:spcPts val="0"/>
              </a:spcAft>
              <a:buSzPts val="2000"/>
              <a:buChar char="•"/>
              <a:defRPr/>
            </a:lvl3pPr>
            <a:lvl4pPr marL="1828800" lvl="3" indent="-342900" algn="l" rtl="0">
              <a:lnSpc>
                <a:spcPct val="90000"/>
              </a:lnSpc>
              <a:spcBef>
                <a:spcPts val="375"/>
              </a:spcBef>
              <a:spcAft>
                <a:spcPts val="0"/>
              </a:spcAft>
              <a:buSzPts val="1800"/>
              <a:buChar char="•"/>
              <a:defRPr/>
            </a:lvl4pPr>
            <a:lvl5pPr marL="2286000" lvl="4" indent="-342900" algn="l" rtl="0">
              <a:lnSpc>
                <a:spcPct val="90000"/>
              </a:lnSpc>
              <a:spcBef>
                <a:spcPts val="375"/>
              </a:spcBef>
              <a:spcAft>
                <a:spcPts val="0"/>
              </a:spcAft>
              <a:buSzPts val="1800"/>
              <a:buChar char="•"/>
              <a:defRPr/>
            </a:lvl5pPr>
            <a:lvl6pPr marL="2743200" lvl="5" indent="-342900" algn="l" rtl="0">
              <a:lnSpc>
                <a:spcPct val="90000"/>
              </a:lnSpc>
              <a:spcBef>
                <a:spcPts val="375"/>
              </a:spcBef>
              <a:spcAft>
                <a:spcPts val="0"/>
              </a:spcAft>
              <a:buSzPts val="1800"/>
              <a:buChar char="•"/>
              <a:defRPr/>
            </a:lvl6pPr>
            <a:lvl7pPr marL="3200400" lvl="6" indent="-342900" algn="l" rtl="0">
              <a:lnSpc>
                <a:spcPct val="90000"/>
              </a:lnSpc>
              <a:spcBef>
                <a:spcPts val="375"/>
              </a:spcBef>
              <a:spcAft>
                <a:spcPts val="0"/>
              </a:spcAft>
              <a:buSzPts val="1800"/>
              <a:buChar char="•"/>
              <a:defRPr/>
            </a:lvl7pPr>
            <a:lvl8pPr marL="3657600" lvl="7" indent="-342900" algn="l" rtl="0">
              <a:lnSpc>
                <a:spcPct val="90000"/>
              </a:lnSpc>
              <a:spcBef>
                <a:spcPts val="375"/>
              </a:spcBef>
              <a:spcAft>
                <a:spcPts val="0"/>
              </a:spcAft>
              <a:buSzPts val="1800"/>
              <a:buChar char="•"/>
              <a:defRPr/>
            </a:lvl8pPr>
            <a:lvl9pPr marL="4114800" lvl="8" indent="-342900" algn="l" rtl="0">
              <a:lnSpc>
                <a:spcPct val="90000"/>
              </a:lnSpc>
              <a:spcBef>
                <a:spcPts val="375"/>
              </a:spcBef>
              <a:spcAft>
                <a:spcPts val="0"/>
              </a:spcAft>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838200" y="470120"/>
            <a:ext cx="10515600" cy="11839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b="1" i="0">
                <a:solidFill>
                  <a:srgbClr val="009EFF"/>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
          <p:cNvSpPr txBox="1">
            <a:spLocks noGrp="1"/>
          </p:cNvSpPr>
          <p:nvPr>
            <p:ph type="body" idx="1"/>
          </p:nvPr>
        </p:nvSpPr>
        <p:spPr>
          <a:xfrm>
            <a:off x="838200" y="2038350"/>
            <a:ext cx="10515600" cy="3886200"/>
          </a:xfrm>
          <a:prstGeom prst="rect">
            <a:avLst/>
          </a:prstGeom>
          <a:noFill/>
          <a:ln>
            <a:noFill/>
          </a:ln>
        </p:spPr>
        <p:txBody>
          <a:bodyPr spcFirstLastPara="1" wrap="square" lIns="91425" tIns="45700" rIns="91425" bIns="45700" anchor="t" anchorCtr="0">
            <a:noAutofit/>
          </a:bodyPr>
          <a:lstStyle>
            <a:lvl1pPr marL="457200" lvl="0" indent="-342900" algn="l">
              <a:lnSpc>
                <a:spcPct val="150000"/>
              </a:lnSpc>
              <a:spcBef>
                <a:spcPts val="0"/>
              </a:spcBef>
              <a:spcAft>
                <a:spcPts val="0"/>
              </a:spcAft>
              <a:buClr>
                <a:srgbClr val="005DAB"/>
              </a:buClr>
              <a:buSzPts val="1800"/>
              <a:buChar char="•"/>
              <a:defRPr b="0" i="0">
                <a:solidFill>
                  <a:srgbClr val="005DAB"/>
                </a:solidFill>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1pPr>
            <a:lvl2pPr marL="0" lvl="1" indent="0" algn="r">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2pPr>
            <a:lvl3pPr marL="0" lvl="2" indent="0" algn="r">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3pPr>
            <a:lvl4pPr marL="0" lvl="3" indent="0" algn="r">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4pPr>
            <a:lvl5pPr marL="0" lvl="4" indent="0" algn="r">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5pPr>
            <a:lvl6pPr marL="0" lvl="5" indent="0" algn="r">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6pPr>
            <a:lvl7pPr marL="0" lvl="6" indent="0" algn="r">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7pPr>
            <a:lvl8pPr marL="0" lvl="7" indent="0" algn="r">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8pPr>
            <a:lvl9pPr marL="0" lvl="8" indent="0" algn="r">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cxnSp>
        <p:nvCxnSpPr>
          <p:cNvPr id="31" name="Google Shape;31;p3"/>
          <p:cNvCxnSpPr/>
          <p:nvPr/>
        </p:nvCxnSpPr>
        <p:spPr>
          <a:xfrm>
            <a:off x="838200" y="365125"/>
            <a:ext cx="10515600" cy="0"/>
          </a:xfrm>
          <a:prstGeom prst="straightConnector1">
            <a:avLst/>
          </a:prstGeom>
          <a:noFill/>
          <a:ln w="38100" cap="flat" cmpd="sng">
            <a:solidFill>
              <a:srgbClr val="13AF8A"/>
            </a:solidFill>
            <a:prstDash val="solid"/>
            <a:miter lim="800000"/>
            <a:headEnd type="none" w="sm" len="sm"/>
            <a:tailEnd type="none" w="sm" len="sm"/>
          </a:ln>
        </p:spPr>
      </p:cxnSp>
      <p:cxnSp>
        <p:nvCxnSpPr>
          <p:cNvPr id="32" name="Google Shape;32;p3"/>
          <p:cNvCxnSpPr/>
          <p:nvPr/>
        </p:nvCxnSpPr>
        <p:spPr>
          <a:xfrm>
            <a:off x="838200" y="1654098"/>
            <a:ext cx="10515600" cy="0"/>
          </a:xfrm>
          <a:prstGeom prst="straightConnector1">
            <a:avLst/>
          </a:prstGeom>
          <a:noFill/>
          <a:ln w="25400" cap="flat" cmpd="sng">
            <a:solidFill>
              <a:srgbClr val="13AF8A"/>
            </a:solidFill>
            <a:prstDash val="solid"/>
            <a:miter lim="800000"/>
            <a:headEnd type="none" w="sm" len="sm"/>
            <a:tailEnd type="none" w="sm" len="sm"/>
          </a:ln>
        </p:spPr>
      </p:cxnSp>
      <p:cxnSp>
        <p:nvCxnSpPr>
          <p:cNvPr id="33" name="Google Shape;33;p3"/>
          <p:cNvCxnSpPr/>
          <p:nvPr/>
        </p:nvCxnSpPr>
        <p:spPr>
          <a:xfrm>
            <a:off x="838200" y="6136338"/>
            <a:ext cx="10515600" cy="0"/>
          </a:xfrm>
          <a:prstGeom prst="straightConnector1">
            <a:avLst/>
          </a:prstGeom>
          <a:noFill/>
          <a:ln w="12700" cap="flat" cmpd="sng">
            <a:solidFill>
              <a:srgbClr val="13AF8A"/>
            </a:solidFill>
            <a:prstDash val="solid"/>
            <a:miter lim="800000"/>
            <a:headEnd type="none" w="sm" len="sm"/>
            <a:tailEnd type="none" w="sm" len="sm"/>
          </a:ln>
        </p:spPr>
      </p:cxnSp>
      <p:pic>
        <p:nvPicPr>
          <p:cNvPr id="34" name="Google Shape;34;p3"/>
          <p:cNvPicPr preferRelativeResize="0"/>
          <p:nvPr/>
        </p:nvPicPr>
        <p:blipFill rotWithShape="1">
          <a:blip r:embed="rId2">
            <a:alphaModFix/>
          </a:blip>
          <a:srcRect t="-8837" r="-14351" b="-8837"/>
          <a:stretch/>
        </p:blipFill>
        <p:spPr>
          <a:xfrm>
            <a:off x="838200" y="6217450"/>
            <a:ext cx="3000226" cy="5134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ntent w/ Pictures">
  <p:cSld name="Three Content w/ Pictures">
    <p:spTree>
      <p:nvGrpSpPr>
        <p:cNvPr id="1" name="Shape 146"/>
        <p:cNvGrpSpPr/>
        <p:nvPr/>
      </p:nvGrpSpPr>
      <p:grpSpPr>
        <a:xfrm>
          <a:off x="0" y="0"/>
          <a:ext cx="0" cy="0"/>
          <a:chOff x="0" y="0"/>
          <a:chExt cx="0" cy="0"/>
        </a:xfrm>
      </p:grpSpPr>
      <p:sp>
        <p:nvSpPr>
          <p:cNvPr id="147" name="Google Shape;147;p23"/>
          <p:cNvSpPr txBox="1">
            <a:spLocks noGrp="1"/>
          </p:cNvSpPr>
          <p:nvPr>
            <p:ph type="body" idx="1"/>
          </p:nvPr>
        </p:nvSpPr>
        <p:spPr>
          <a:xfrm>
            <a:off x="609600" y="2509486"/>
            <a:ext cx="3170100" cy="3108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37BAAB"/>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600"/>
              </a:spcBef>
              <a:spcAft>
                <a:spcPts val="0"/>
              </a:spcAft>
              <a:buClr>
                <a:schemeClr val="accent3"/>
              </a:buClr>
              <a:buSzPts val="1380"/>
              <a:buFont typeface="Calibri"/>
              <a:buNone/>
              <a:defRPr sz="1200" b="0" i="0" u="none" strike="noStrike" cap="none">
                <a:solidFill>
                  <a:schemeClr val="dk2"/>
                </a:solidFill>
                <a:latin typeface="Calibri"/>
                <a:ea typeface="Calibri"/>
                <a:cs typeface="Calibri"/>
                <a:sym typeface="Calibri"/>
              </a:defRPr>
            </a:lvl2pPr>
            <a:lvl3pPr marL="1371600" marR="0" lvl="2" indent="-304800" algn="l" rtl="0">
              <a:lnSpc>
                <a:spcPct val="100000"/>
              </a:lnSpc>
              <a:spcBef>
                <a:spcPts val="60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3pPr>
            <a:lvl4pPr marL="1828800" marR="0" lvl="3" indent="-298450" algn="l" rtl="0">
              <a:lnSpc>
                <a:spcPct val="100000"/>
              </a:lnSpc>
              <a:spcBef>
                <a:spcPts val="600"/>
              </a:spcBef>
              <a:spcAft>
                <a:spcPts val="0"/>
              </a:spcAft>
              <a:buClr>
                <a:schemeClr val="dk2"/>
              </a:buClr>
              <a:buSzPts val="1100"/>
              <a:buFont typeface="Helvetica Neue"/>
              <a:buChar char="−"/>
              <a:defRPr sz="1100" b="0" i="0" u="none" strike="noStrike" cap="none">
                <a:solidFill>
                  <a:schemeClr val="dk2"/>
                </a:solidFill>
                <a:latin typeface="Calibri"/>
                <a:ea typeface="Calibri"/>
                <a:cs typeface="Calibri"/>
                <a:sym typeface="Calibri"/>
              </a:defRPr>
            </a:lvl4pPr>
            <a:lvl5pPr marL="2286000" marR="0" lvl="4" indent="-228600" algn="l" rtl="0">
              <a:lnSpc>
                <a:spcPct val="100000"/>
              </a:lnSpc>
              <a:spcBef>
                <a:spcPts val="1200"/>
              </a:spcBef>
              <a:spcAft>
                <a:spcPts val="0"/>
              </a:spcAft>
              <a:buClr>
                <a:schemeClr val="accent1"/>
              </a:buClr>
              <a:buSzPts val="1100"/>
              <a:buFont typeface="Arial"/>
              <a:buNone/>
              <a:defRPr sz="1100" b="1" i="0" u="none" strike="noStrike" cap="none">
                <a:solidFill>
                  <a:schemeClr val="accent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48" name="Google Shape;148;p23"/>
          <p:cNvSpPr txBox="1">
            <a:spLocks noGrp="1"/>
          </p:cNvSpPr>
          <p:nvPr>
            <p:ph type="title"/>
          </p:nvPr>
        </p:nvSpPr>
        <p:spPr>
          <a:xfrm>
            <a:off x="609599" y="410271"/>
            <a:ext cx="10972800" cy="418500"/>
          </a:xfrm>
          <a:prstGeom prst="rect">
            <a:avLst/>
          </a:prstGeom>
          <a:noFill/>
          <a:ln>
            <a:noFill/>
          </a:ln>
        </p:spPr>
        <p:txBody>
          <a:bodyPr spcFirstLastPara="1" wrap="square" lIns="91425" tIns="91425" rIns="91425" bIns="91425" anchor="t" anchorCtr="0">
            <a:noAutofit/>
          </a:bodyPr>
          <a:lstStyle>
            <a:lvl1pPr marR="0" lvl="0" algn="l" rtl="0">
              <a:lnSpc>
                <a:spcPct val="85000"/>
              </a:lnSpc>
              <a:spcBef>
                <a:spcPts val="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49" name="Google Shape;149;p23"/>
          <p:cNvSpPr>
            <a:spLocks noGrp="1"/>
          </p:cNvSpPr>
          <p:nvPr>
            <p:ph type="pic" idx="2"/>
          </p:nvPr>
        </p:nvSpPr>
        <p:spPr>
          <a:xfrm>
            <a:off x="609600" y="1247423"/>
            <a:ext cx="3170700" cy="1262100"/>
          </a:xfrm>
          <a:prstGeom prst="rect">
            <a:avLst/>
          </a:prstGeom>
          <a:noFill/>
          <a:ln>
            <a:noFill/>
          </a:ln>
        </p:spPr>
      </p:sp>
      <p:sp>
        <p:nvSpPr>
          <p:cNvPr id="150" name="Google Shape;150;p23"/>
          <p:cNvSpPr txBox="1">
            <a:spLocks noGrp="1"/>
          </p:cNvSpPr>
          <p:nvPr>
            <p:ph type="body" idx="3"/>
          </p:nvPr>
        </p:nvSpPr>
        <p:spPr>
          <a:xfrm>
            <a:off x="4511040" y="2509486"/>
            <a:ext cx="3170100" cy="3108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37BAAB"/>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600"/>
              </a:spcBef>
              <a:spcAft>
                <a:spcPts val="0"/>
              </a:spcAft>
              <a:buClr>
                <a:schemeClr val="accent3"/>
              </a:buClr>
              <a:buSzPts val="1380"/>
              <a:buFont typeface="Calibri"/>
              <a:buNone/>
              <a:defRPr sz="1200" b="0" i="0" u="none" strike="noStrike" cap="none">
                <a:solidFill>
                  <a:schemeClr val="dk2"/>
                </a:solidFill>
                <a:latin typeface="Calibri"/>
                <a:ea typeface="Calibri"/>
                <a:cs typeface="Calibri"/>
                <a:sym typeface="Calibri"/>
              </a:defRPr>
            </a:lvl2pPr>
            <a:lvl3pPr marL="1371600" marR="0" lvl="2" indent="-304800" algn="l" rtl="0">
              <a:lnSpc>
                <a:spcPct val="100000"/>
              </a:lnSpc>
              <a:spcBef>
                <a:spcPts val="60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3pPr>
            <a:lvl4pPr marL="1828800" marR="0" lvl="3" indent="-298450" algn="l" rtl="0">
              <a:lnSpc>
                <a:spcPct val="100000"/>
              </a:lnSpc>
              <a:spcBef>
                <a:spcPts val="600"/>
              </a:spcBef>
              <a:spcAft>
                <a:spcPts val="0"/>
              </a:spcAft>
              <a:buClr>
                <a:schemeClr val="dk2"/>
              </a:buClr>
              <a:buSzPts val="1100"/>
              <a:buFont typeface="Helvetica Neue"/>
              <a:buChar char="−"/>
              <a:defRPr sz="1100" b="0" i="0" u="none" strike="noStrike" cap="none">
                <a:solidFill>
                  <a:schemeClr val="dk2"/>
                </a:solidFill>
                <a:latin typeface="Calibri"/>
                <a:ea typeface="Calibri"/>
                <a:cs typeface="Calibri"/>
                <a:sym typeface="Calibri"/>
              </a:defRPr>
            </a:lvl4pPr>
            <a:lvl5pPr marL="2286000" marR="0" lvl="4" indent="-228600" algn="l" rtl="0">
              <a:lnSpc>
                <a:spcPct val="100000"/>
              </a:lnSpc>
              <a:spcBef>
                <a:spcPts val="1200"/>
              </a:spcBef>
              <a:spcAft>
                <a:spcPts val="0"/>
              </a:spcAft>
              <a:buClr>
                <a:schemeClr val="accent1"/>
              </a:buClr>
              <a:buSzPts val="1100"/>
              <a:buFont typeface="Arial"/>
              <a:buNone/>
              <a:defRPr sz="1100" b="1" i="0" u="none" strike="noStrike" cap="none">
                <a:solidFill>
                  <a:schemeClr val="accent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51" name="Google Shape;151;p23"/>
          <p:cNvSpPr>
            <a:spLocks noGrp="1"/>
          </p:cNvSpPr>
          <p:nvPr>
            <p:ph type="pic" idx="4"/>
          </p:nvPr>
        </p:nvSpPr>
        <p:spPr>
          <a:xfrm>
            <a:off x="4510616" y="1247423"/>
            <a:ext cx="3170700" cy="1262100"/>
          </a:xfrm>
          <a:prstGeom prst="rect">
            <a:avLst/>
          </a:prstGeom>
          <a:noFill/>
          <a:ln>
            <a:noFill/>
          </a:ln>
        </p:spPr>
      </p:sp>
      <p:sp>
        <p:nvSpPr>
          <p:cNvPr id="152" name="Google Shape;152;p23"/>
          <p:cNvSpPr txBox="1">
            <a:spLocks noGrp="1"/>
          </p:cNvSpPr>
          <p:nvPr>
            <p:ph type="body" idx="5"/>
          </p:nvPr>
        </p:nvSpPr>
        <p:spPr>
          <a:xfrm>
            <a:off x="8412480" y="2509486"/>
            <a:ext cx="3170100" cy="3108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37BAAB"/>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600"/>
              </a:spcBef>
              <a:spcAft>
                <a:spcPts val="0"/>
              </a:spcAft>
              <a:buClr>
                <a:schemeClr val="accent3"/>
              </a:buClr>
              <a:buSzPts val="1380"/>
              <a:buFont typeface="Calibri"/>
              <a:buNone/>
              <a:defRPr sz="1200" b="0" i="0" u="none" strike="noStrike" cap="none">
                <a:solidFill>
                  <a:schemeClr val="dk2"/>
                </a:solidFill>
                <a:latin typeface="Calibri"/>
                <a:ea typeface="Calibri"/>
                <a:cs typeface="Calibri"/>
                <a:sym typeface="Calibri"/>
              </a:defRPr>
            </a:lvl2pPr>
            <a:lvl3pPr marL="1371600" marR="0" lvl="2" indent="-304800" algn="l" rtl="0">
              <a:lnSpc>
                <a:spcPct val="100000"/>
              </a:lnSpc>
              <a:spcBef>
                <a:spcPts val="60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3pPr>
            <a:lvl4pPr marL="1828800" marR="0" lvl="3" indent="-298450" algn="l" rtl="0">
              <a:lnSpc>
                <a:spcPct val="100000"/>
              </a:lnSpc>
              <a:spcBef>
                <a:spcPts val="600"/>
              </a:spcBef>
              <a:spcAft>
                <a:spcPts val="0"/>
              </a:spcAft>
              <a:buClr>
                <a:schemeClr val="dk2"/>
              </a:buClr>
              <a:buSzPts val="1100"/>
              <a:buFont typeface="Helvetica Neue"/>
              <a:buChar char="−"/>
              <a:defRPr sz="1100" b="0" i="0" u="none" strike="noStrike" cap="none">
                <a:solidFill>
                  <a:schemeClr val="dk2"/>
                </a:solidFill>
                <a:latin typeface="Calibri"/>
                <a:ea typeface="Calibri"/>
                <a:cs typeface="Calibri"/>
                <a:sym typeface="Calibri"/>
              </a:defRPr>
            </a:lvl4pPr>
            <a:lvl5pPr marL="2286000" marR="0" lvl="4" indent="-228600" algn="l" rtl="0">
              <a:lnSpc>
                <a:spcPct val="100000"/>
              </a:lnSpc>
              <a:spcBef>
                <a:spcPts val="1200"/>
              </a:spcBef>
              <a:spcAft>
                <a:spcPts val="0"/>
              </a:spcAft>
              <a:buClr>
                <a:schemeClr val="accent1"/>
              </a:buClr>
              <a:buSzPts val="1100"/>
              <a:buFont typeface="Arial"/>
              <a:buNone/>
              <a:defRPr sz="1100" b="1" i="0" u="none" strike="noStrike" cap="none">
                <a:solidFill>
                  <a:schemeClr val="accent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53" name="Google Shape;153;p23"/>
          <p:cNvSpPr>
            <a:spLocks noGrp="1"/>
          </p:cNvSpPr>
          <p:nvPr>
            <p:ph type="pic" idx="6"/>
          </p:nvPr>
        </p:nvSpPr>
        <p:spPr>
          <a:xfrm>
            <a:off x="8411633" y="1247423"/>
            <a:ext cx="3170700" cy="1262100"/>
          </a:xfrm>
          <a:prstGeom prst="rect">
            <a:avLst/>
          </a:prstGeom>
          <a:noFill/>
          <a:ln>
            <a:noFill/>
          </a:ln>
        </p:spPr>
      </p:sp>
      <p:sp>
        <p:nvSpPr>
          <p:cNvPr id="154" name="Google Shape;154;p23"/>
          <p:cNvSpPr txBox="1">
            <a:spLocks noGrp="1"/>
          </p:cNvSpPr>
          <p:nvPr>
            <p:ph type="sldNum" idx="12"/>
          </p:nvPr>
        </p:nvSpPr>
        <p:spPr>
          <a:xfrm>
            <a:off x="11314596" y="6577015"/>
            <a:ext cx="2679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dk1"/>
        </a:solidFill>
        <a:effectLst/>
      </p:bgPr>
    </p:bg>
    <p:spTree>
      <p:nvGrpSpPr>
        <p:cNvPr id="1" name="Shape 155"/>
        <p:cNvGrpSpPr/>
        <p:nvPr/>
      </p:nvGrpSpPr>
      <p:grpSpPr>
        <a:xfrm>
          <a:off x="0" y="0"/>
          <a:ext cx="0" cy="0"/>
          <a:chOff x="0" y="0"/>
          <a:chExt cx="0" cy="0"/>
        </a:xfrm>
      </p:grpSpPr>
      <p:sp>
        <p:nvSpPr>
          <p:cNvPr id="156" name="Google Shape;156;p24"/>
          <p:cNvSpPr>
            <a:spLocks noGrp="1"/>
          </p:cNvSpPr>
          <p:nvPr>
            <p:ph type="pic" idx="2"/>
          </p:nvPr>
        </p:nvSpPr>
        <p:spPr>
          <a:xfrm>
            <a:off x="0" y="-1"/>
            <a:ext cx="12192000" cy="6858000"/>
          </a:xfrm>
          <a:prstGeom prst="rect">
            <a:avLst/>
          </a:prstGeom>
          <a:noFill/>
          <a:ln>
            <a:noFill/>
          </a:ln>
        </p:spPr>
      </p:sp>
      <p:sp>
        <p:nvSpPr>
          <p:cNvPr id="157" name="Google Shape;157;p24"/>
          <p:cNvSpPr txBox="1">
            <a:spLocks noGrp="1"/>
          </p:cNvSpPr>
          <p:nvPr>
            <p:ph type="title"/>
          </p:nvPr>
        </p:nvSpPr>
        <p:spPr>
          <a:xfrm>
            <a:off x="1" y="566479"/>
            <a:ext cx="7315200" cy="1554600"/>
          </a:xfrm>
          <a:prstGeom prst="rect">
            <a:avLst/>
          </a:prstGeom>
          <a:solidFill>
            <a:schemeClr val="dk1">
              <a:alpha val="91370"/>
            </a:schemeClr>
          </a:solidFill>
          <a:ln>
            <a:noFill/>
          </a:ln>
        </p:spPr>
        <p:txBody>
          <a:bodyPr spcFirstLastPara="1" wrap="square" lIns="91425" tIns="91425" rIns="91425" bIns="91425" anchor="b" anchorCtr="0">
            <a:noAutofit/>
          </a:bodyPr>
          <a:lstStyle>
            <a:lvl1pPr marR="0" lvl="0" algn="l" rtl="0">
              <a:lnSpc>
                <a:spcPct val="85000"/>
              </a:lnSpc>
              <a:spcBef>
                <a:spcPts val="0"/>
              </a:spcBef>
              <a:spcAft>
                <a:spcPts val="0"/>
              </a:spcAft>
              <a:buClr>
                <a:schemeClr val="lt1"/>
              </a:buClr>
              <a:buSzPts val="2800"/>
              <a:buFont typeface="Calibri"/>
              <a:buNone/>
              <a:defRPr sz="2800" b="0" i="0" u="none" strike="noStrike" cap="none">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58" name="Google Shape;158;p24"/>
          <p:cNvSpPr txBox="1">
            <a:spLocks noGrp="1"/>
          </p:cNvSpPr>
          <p:nvPr>
            <p:ph type="subTitle" idx="1"/>
          </p:nvPr>
        </p:nvSpPr>
        <p:spPr>
          <a:xfrm>
            <a:off x="0" y="1547134"/>
            <a:ext cx="7315200" cy="246900"/>
          </a:xfrm>
          <a:prstGeom prst="rect">
            <a:avLst/>
          </a:prstGeom>
          <a:noFill/>
          <a:ln>
            <a:noFill/>
          </a:ln>
        </p:spPr>
        <p:txBody>
          <a:bodyPr spcFirstLastPara="1" wrap="square" lIns="91425" tIns="91425" rIns="91425" bIns="91425" anchor="ctr" anchorCtr="0">
            <a:noAutofit/>
          </a:bodyPr>
          <a:lstStyle>
            <a:lvl1pPr marR="0" lvl="0" algn="l" rtl="0">
              <a:lnSpc>
                <a:spcPct val="95000"/>
              </a:lnSpc>
              <a:spcBef>
                <a:spcPts val="800"/>
              </a:spcBef>
              <a:spcAft>
                <a:spcPts val="0"/>
              </a:spcAft>
              <a:buClr>
                <a:srgbClr val="37BAAB"/>
              </a:buClr>
              <a:buSzPts val="1200"/>
              <a:buFont typeface="Arial"/>
              <a:buNone/>
              <a:defRPr sz="1200" b="1" i="0" u="none" strike="noStrike" cap="none">
                <a:solidFill>
                  <a:schemeClr val="lt1"/>
                </a:solidFill>
                <a:latin typeface="Calibri"/>
                <a:ea typeface="Calibri"/>
                <a:cs typeface="Calibri"/>
                <a:sym typeface="Calibri"/>
              </a:defRPr>
            </a:lvl1pPr>
            <a:lvl2pPr marR="0" lvl="1" algn="ctr" rtl="0">
              <a:lnSpc>
                <a:spcPct val="100000"/>
              </a:lnSpc>
              <a:spcBef>
                <a:spcPts val="600"/>
              </a:spcBef>
              <a:spcAft>
                <a:spcPts val="0"/>
              </a:spcAft>
              <a:buClr>
                <a:schemeClr val="accent3"/>
              </a:buClr>
              <a:buSzPts val="1380"/>
              <a:buFont typeface="Calibri"/>
              <a:buNone/>
              <a:defRPr sz="1200" b="0" i="0" u="none" strike="noStrike" cap="none">
                <a:solidFill>
                  <a:srgbClr val="888B97"/>
                </a:solidFill>
                <a:latin typeface="Calibri"/>
                <a:ea typeface="Calibri"/>
                <a:cs typeface="Calibri"/>
                <a:sym typeface="Calibri"/>
              </a:defRPr>
            </a:lvl2pPr>
            <a:lvl3pPr marR="0" lvl="2" algn="ctr" rtl="0">
              <a:lnSpc>
                <a:spcPct val="100000"/>
              </a:lnSpc>
              <a:spcBef>
                <a:spcPts val="600"/>
              </a:spcBef>
              <a:spcAft>
                <a:spcPts val="0"/>
              </a:spcAft>
              <a:buClr>
                <a:srgbClr val="888B97"/>
              </a:buClr>
              <a:buSzPts val="1200"/>
              <a:buFont typeface="Arial"/>
              <a:buNone/>
              <a:defRPr sz="1200" b="0" i="0" u="none" strike="noStrike" cap="none">
                <a:solidFill>
                  <a:srgbClr val="888B97"/>
                </a:solidFill>
                <a:latin typeface="Calibri"/>
                <a:ea typeface="Calibri"/>
                <a:cs typeface="Calibri"/>
                <a:sym typeface="Calibri"/>
              </a:defRPr>
            </a:lvl3pPr>
            <a:lvl4pPr marR="0" lvl="3" algn="ctr" rtl="0">
              <a:lnSpc>
                <a:spcPct val="100000"/>
              </a:lnSpc>
              <a:spcBef>
                <a:spcPts val="600"/>
              </a:spcBef>
              <a:spcAft>
                <a:spcPts val="0"/>
              </a:spcAft>
              <a:buClr>
                <a:srgbClr val="888B97"/>
              </a:buClr>
              <a:buSzPts val="1100"/>
              <a:buFont typeface="Helvetica Neue"/>
              <a:buNone/>
              <a:defRPr sz="1100" b="0" i="0" u="none" strike="noStrike" cap="none">
                <a:solidFill>
                  <a:srgbClr val="888B97"/>
                </a:solidFill>
                <a:latin typeface="Calibri"/>
                <a:ea typeface="Calibri"/>
                <a:cs typeface="Calibri"/>
                <a:sym typeface="Calibri"/>
              </a:defRPr>
            </a:lvl4pPr>
            <a:lvl5pPr marR="0" lvl="4" algn="ctr" rtl="0">
              <a:lnSpc>
                <a:spcPct val="100000"/>
              </a:lnSpc>
              <a:spcBef>
                <a:spcPts val="1200"/>
              </a:spcBef>
              <a:spcAft>
                <a:spcPts val="0"/>
              </a:spcAft>
              <a:buClr>
                <a:srgbClr val="888B97"/>
              </a:buClr>
              <a:buSzPts val="1100"/>
              <a:buFont typeface="Arial"/>
              <a:buNone/>
              <a:defRPr sz="1100" b="1" i="0" u="none" strike="noStrike" cap="none">
                <a:solidFill>
                  <a:srgbClr val="888B97"/>
                </a:solidFill>
                <a:latin typeface="Calibri"/>
                <a:ea typeface="Calibri"/>
                <a:cs typeface="Calibri"/>
                <a:sym typeface="Calibri"/>
              </a:defRPr>
            </a:lvl5pPr>
            <a:lvl6pPr marR="0" lvl="5" algn="ctr" rtl="0">
              <a:lnSpc>
                <a:spcPct val="100000"/>
              </a:lnSpc>
              <a:spcBef>
                <a:spcPts val="533"/>
              </a:spcBef>
              <a:spcAft>
                <a:spcPts val="0"/>
              </a:spcAft>
              <a:buClr>
                <a:srgbClr val="888B97"/>
              </a:buClr>
              <a:buSzPts val="2667"/>
              <a:buFont typeface="Arial"/>
              <a:buNone/>
              <a:defRPr sz="2667" b="0" i="0" u="none" strike="noStrike" cap="none">
                <a:solidFill>
                  <a:srgbClr val="888B97"/>
                </a:solidFill>
                <a:latin typeface="Calibri"/>
                <a:ea typeface="Calibri"/>
                <a:cs typeface="Calibri"/>
                <a:sym typeface="Calibri"/>
              </a:defRPr>
            </a:lvl6pPr>
            <a:lvl7pPr marR="0" lvl="6" algn="ctr" rtl="0">
              <a:lnSpc>
                <a:spcPct val="100000"/>
              </a:lnSpc>
              <a:spcBef>
                <a:spcPts val="533"/>
              </a:spcBef>
              <a:spcAft>
                <a:spcPts val="0"/>
              </a:spcAft>
              <a:buClr>
                <a:srgbClr val="888B97"/>
              </a:buClr>
              <a:buSzPts val="2667"/>
              <a:buFont typeface="Arial"/>
              <a:buNone/>
              <a:defRPr sz="2667" b="0" i="0" u="none" strike="noStrike" cap="none">
                <a:solidFill>
                  <a:srgbClr val="888B97"/>
                </a:solidFill>
                <a:latin typeface="Calibri"/>
                <a:ea typeface="Calibri"/>
                <a:cs typeface="Calibri"/>
                <a:sym typeface="Calibri"/>
              </a:defRPr>
            </a:lvl7pPr>
            <a:lvl8pPr marR="0" lvl="7" algn="ctr" rtl="0">
              <a:lnSpc>
                <a:spcPct val="100000"/>
              </a:lnSpc>
              <a:spcBef>
                <a:spcPts val="533"/>
              </a:spcBef>
              <a:spcAft>
                <a:spcPts val="0"/>
              </a:spcAft>
              <a:buClr>
                <a:srgbClr val="888B97"/>
              </a:buClr>
              <a:buSzPts val="2667"/>
              <a:buFont typeface="Arial"/>
              <a:buNone/>
              <a:defRPr sz="2667" b="0" i="0" u="none" strike="noStrike" cap="none">
                <a:solidFill>
                  <a:srgbClr val="888B97"/>
                </a:solidFill>
                <a:latin typeface="Calibri"/>
                <a:ea typeface="Calibri"/>
                <a:cs typeface="Calibri"/>
                <a:sym typeface="Calibri"/>
              </a:defRPr>
            </a:lvl8pPr>
            <a:lvl9pPr marR="0" lvl="8" algn="ctr" rtl="0">
              <a:lnSpc>
                <a:spcPct val="100000"/>
              </a:lnSpc>
              <a:spcBef>
                <a:spcPts val="533"/>
              </a:spcBef>
              <a:spcAft>
                <a:spcPts val="0"/>
              </a:spcAft>
              <a:buClr>
                <a:srgbClr val="888B97"/>
              </a:buClr>
              <a:buSzPts val="2667"/>
              <a:buFont typeface="Arial"/>
              <a:buNone/>
              <a:defRPr sz="2667" b="0" i="0" u="none" strike="noStrike" cap="none">
                <a:solidFill>
                  <a:srgbClr val="888B97"/>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and Image">
  <p:cSld name="Text and Image">
    <p:spTree>
      <p:nvGrpSpPr>
        <p:cNvPr id="1" name="Shape 159"/>
        <p:cNvGrpSpPr/>
        <p:nvPr/>
      </p:nvGrpSpPr>
      <p:grpSpPr>
        <a:xfrm>
          <a:off x="0" y="0"/>
          <a:ext cx="0" cy="0"/>
          <a:chOff x="0" y="0"/>
          <a:chExt cx="0" cy="0"/>
        </a:xfrm>
      </p:grpSpPr>
      <p:sp>
        <p:nvSpPr>
          <p:cNvPr id="160" name="Google Shape;160;p25"/>
          <p:cNvSpPr txBox="1">
            <a:spLocks noGrp="1"/>
          </p:cNvSpPr>
          <p:nvPr>
            <p:ph type="body" idx="1"/>
          </p:nvPr>
        </p:nvSpPr>
        <p:spPr>
          <a:xfrm>
            <a:off x="609600" y="1524001"/>
            <a:ext cx="5181600"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37BAAB"/>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600"/>
              </a:spcBef>
              <a:spcAft>
                <a:spcPts val="0"/>
              </a:spcAft>
              <a:buClr>
                <a:schemeClr val="accent3"/>
              </a:buClr>
              <a:buSzPts val="1840"/>
              <a:buFont typeface="Calibri"/>
              <a:buNone/>
              <a:defRPr sz="1600" b="0" i="0" u="none" strike="noStrike" cap="none">
                <a:solidFill>
                  <a:schemeClr val="dk2"/>
                </a:solidFill>
                <a:latin typeface="Calibri"/>
                <a:ea typeface="Calibri"/>
                <a:cs typeface="Calibri"/>
                <a:sym typeface="Calibri"/>
              </a:defRPr>
            </a:lvl2pPr>
            <a:lvl3pPr marL="1371600" marR="0" lvl="2" indent="-330200" algn="l" rtl="0">
              <a:lnSpc>
                <a:spcPct val="100000"/>
              </a:lnSpc>
              <a:spcBef>
                <a:spcPts val="600"/>
              </a:spcBef>
              <a:spcAft>
                <a:spcPts val="0"/>
              </a:spcAft>
              <a:buClr>
                <a:schemeClr val="dk2"/>
              </a:buClr>
              <a:buSzPts val="1600"/>
              <a:buFont typeface="Arial"/>
              <a:buChar char="•"/>
              <a:defRPr sz="1600" b="0" i="0" u="none" strike="noStrike" cap="none">
                <a:solidFill>
                  <a:schemeClr val="dk2"/>
                </a:solidFill>
                <a:latin typeface="Calibri"/>
                <a:ea typeface="Calibri"/>
                <a:cs typeface="Calibri"/>
                <a:sym typeface="Calibri"/>
              </a:defRPr>
            </a:lvl3pPr>
            <a:lvl4pPr marL="1828800" marR="0" lvl="3" indent="-317500" algn="l" rtl="0">
              <a:lnSpc>
                <a:spcPct val="100000"/>
              </a:lnSpc>
              <a:spcBef>
                <a:spcPts val="600"/>
              </a:spcBef>
              <a:spcAft>
                <a:spcPts val="0"/>
              </a:spcAft>
              <a:buClr>
                <a:schemeClr val="dk2"/>
              </a:buClr>
              <a:buSzPts val="1400"/>
              <a:buFont typeface="Helvetica Neue"/>
              <a:buChar char="−"/>
              <a:defRPr sz="1400" b="0" i="0" u="none" strike="noStrike" cap="none">
                <a:solidFill>
                  <a:schemeClr val="dk2"/>
                </a:solidFill>
                <a:latin typeface="Calibri"/>
                <a:ea typeface="Calibri"/>
                <a:cs typeface="Calibri"/>
                <a:sym typeface="Calibri"/>
              </a:defRPr>
            </a:lvl4pPr>
            <a:lvl5pPr marL="2286000" marR="0" lvl="4" indent="-228600" algn="l" rtl="0">
              <a:lnSpc>
                <a:spcPct val="100000"/>
              </a:lnSpc>
              <a:spcBef>
                <a:spcPts val="1200"/>
              </a:spcBef>
              <a:spcAft>
                <a:spcPts val="0"/>
              </a:spcAft>
              <a:buClr>
                <a:schemeClr val="accent1"/>
              </a:buClr>
              <a:buSzPts val="1100"/>
              <a:buFont typeface="Arial"/>
              <a:buNone/>
              <a:defRPr sz="1100" b="1" i="0" u="none" strike="noStrike" cap="none">
                <a:solidFill>
                  <a:schemeClr val="accent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61" name="Google Shape;161;p25"/>
          <p:cNvSpPr>
            <a:spLocks noGrp="1"/>
          </p:cNvSpPr>
          <p:nvPr>
            <p:ph type="pic" idx="2"/>
          </p:nvPr>
        </p:nvSpPr>
        <p:spPr>
          <a:xfrm>
            <a:off x="6096000" y="0"/>
            <a:ext cx="6096000" cy="6400800"/>
          </a:xfrm>
          <a:prstGeom prst="rect">
            <a:avLst/>
          </a:prstGeom>
          <a:noFill/>
          <a:ln>
            <a:noFill/>
          </a:ln>
        </p:spPr>
      </p:sp>
      <p:sp>
        <p:nvSpPr>
          <p:cNvPr id="162" name="Google Shape;162;p25"/>
          <p:cNvSpPr txBox="1">
            <a:spLocks noGrp="1"/>
          </p:cNvSpPr>
          <p:nvPr>
            <p:ph type="title"/>
          </p:nvPr>
        </p:nvSpPr>
        <p:spPr>
          <a:xfrm>
            <a:off x="609599" y="410271"/>
            <a:ext cx="5181600" cy="820800"/>
          </a:xfrm>
          <a:prstGeom prst="rect">
            <a:avLst/>
          </a:prstGeom>
          <a:noFill/>
          <a:ln>
            <a:noFill/>
          </a:ln>
        </p:spPr>
        <p:txBody>
          <a:bodyPr spcFirstLastPara="1" wrap="square" lIns="91425" tIns="91425" rIns="91425" bIns="91425" anchor="t" anchorCtr="0">
            <a:noAutofit/>
          </a:bodyPr>
          <a:lstStyle>
            <a:lvl1pPr marR="0" lvl="0" algn="l" rtl="0">
              <a:lnSpc>
                <a:spcPct val="85000"/>
              </a:lnSpc>
              <a:spcBef>
                <a:spcPts val="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63" name="Google Shape;163;p25"/>
          <p:cNvSpPr txBox="1">
            <a:spLocks noGrp="1"/>
          </p:cNvSpPr>
          <p:nvPr>
            <p:ph type="sldNum" idx="12"/>
          </p:nvPr>
        </p:nvSpPr>
        <p:spPr>
          <a:xfrm>
            <a:off x="11314596" y="6577015"/>
            <a:ext cx="2679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Full Page Image_no text">
  <p:cSld name="Full Page Image_no text">
    <p:spTree>
      <p:nvGrpSpPr>
        <p:cNvPr id="1" name="Shape 164"/>
        <p:cNvGrpSpPr/>
        <p:nvPr/>
      </p:nvGrpSpPr>
      <p:grpSpPr>
        <a:xfrm>
          <a:off x="0" y="0"/>
          <a:ext cx="0" cy="0"/>
          <a:chOff x="0" y="0"/>
          <a:chExt cx="0" cy="0"/>
        </a:xfrm>
      </p:grpSpPr>
      <p:sp>
        <p:nvSpPr>
          <p:cNvPr id="165" name="Google Shape;165;p26"/>
          <p:cNvSpPr>
            <a:spLocks noGrp="1"/>
          </p:cNvSpPr>
          <p:nvPr>
            <p:ph type="pic" idx="2"/>
          </p:nvPr>
        </p:nvSpPr>
        <p:spPr>
          <a:xfrm>
            <a:off x="0" y="0"/>
            <a:ext cx="12192000" cy="6400800"/>
          </a:xfrm>
          <a:prstGeom prst="rect">
            <a:avLst/>
          </a:prstGeom>
          <a:solidFill>
            <a:schemeClr val="lt2"/>
          </a:solidFill>
          <a:ln>
            <a:noFill/>
          </a:ln>
        </p:spPr>
      </p:sp>
      <p:sp>
        <p:nvSpPr>
          <p:cNvPr id="166" name="Google Shape;166;p26"/>
          <p:cNvSpPr txBox="1">
            <a:spLocks noGrp="1"/>
          </p:cNvSpPr>
          <p:nvPr>
            <p:ph type="sldNum" idx="12"/>
          </p:nvPr>
        </p:nvSpPr>
        <p:spPr>
          <a:xfrm>
            <a:off x="11314596" y="6577015"/>
            <a:ext cx="2679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7"/>
        <p:cNvGrpSpPr/>
        <p:nvPr/>
      </p:nvGrpSpPr>
      <p:grpSpPr>
        <a:xfrm>
          <a:off x="0" y="0"/>
          <a:ext cx="0" cy="0"/>
          <a:chOff x="0" y="0"/>
          <a:chExt cx="0" cy="0"/>
        </a:xfrm>
      </p:grpSpPr>
      <p:sp>
        <p:nvSpPr>
          <p:cNvPr id="168" name="Google Shape;168;p27"/>
          <p:cNvSpPr>
            <a:spLocks noGrp="1"/>
          </p:cNvSpPr>
          <p:nvPr>
            <p:ph type="pic" idx="2"/>
          </p:nvPr>
        </p:nvSpPr>
        <p:spPr>
          <a:xfrm>
            <a:off x="0" y="1371600"/>
            <a:ext cx="12192000" cy="4755000"/>
          </a:xfrm>
          <a:prstGeom prst="rect">
            <a:avLst/>
          </a:prstGeom>
          <a:noFill/>
          <a:ln>
            <a:noFill/>
          </a:ln>
        </p:spPr>
      </p:sp>
      <p:sp>
        <p:nvSpPr>
          <p:cNvPr id="169" name="Google Shape;169;p27"/>
          <p:cNvSpPr txBox="1">
            <a:spLocks noGrp="1"/>
          </p:cNvSpPr>
          <p:nvPr>
            <p:ph type="ctrTitle"/>
          </p:nvPr>
        </p:nvSpPr>
        <p:spPr>
          <a:xfrm>
            <a:off x="0" y="0"/>
            <a:ext cx="12192000" cy="1371600"/>
          </a:xfrm>
          <a:prstGeom prst="rect">
            <a:avLst/>
          </a:prstGeom>
          <a:solidFill>
            <a:schemeClr val="dk1"/>
          </a:solidFill>
          <a:ln>
            <a:noFill/>
          </a:ln>
        </p:spPr>
        <p:txBody>
          <a:bodyPr spcFirstLastPara="1" wrap="square" lIns="91425" tIns="91425" rIns="91425" bIns="91425" anchor="b" anchorCtr="0">
            <a:noAutofit/>
          </a:bodyPr>
          <a:lstStyle>
            <a:lvl1pPr marR="0" lvl="0" algn="l" rtl="0">
              <a:lnSpc>
                <a:spcPct val="85000"/>
              </a:lnSpc>
              <a:spcBef>
                <a:spcPts val="0"/>
              </a:spcBef>
              <a:spcAft>
                <a:spcPts val="0"/>
              </a:spcAft>
              <a:buClr>
                <a:schemeClr val="lt1"/>
              </a:buClr>
              <a:buSzPts val="2800"/>
              <a:buFont typeface="Calibri"/>
              <a:buNone/>
              <a:defRPr sz="2800" b="0" i="0" u="none" strike="noStrike" cap="none">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70" name="Google Shape;170;p27"/>
          <p:cNvSpPr txBox="1">
            <a:spLocks noGrp="1"/>
          </p:cNvSpPr>
          <p:nvPr>
            <p:ph type="subTitle" idx="1"/>
          </p:nvPr>
        </p:nvSpPr>
        <p:spPr>
          <a:xfrm>
            <a:off x="4" y="759437"/>
            <a:ext cx="12192000" cy="386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600"/>
              </a:spcBef>
              <a:spcAft>
                <a:spcPts val="0"/>
              </a:spcAft>
              <a:buClr>
                <a:srgbClr val="37BAAB"/>
              </a:buClr>
              <a:buSzPts val="1200"/>
              <a:buFont typeface="Arial"/>
              <a:buNone/>
              <a:defRPr sz="1200" b="1" i="0" u="none" strike="noStrike" cap="none">
                <a:solidFill>
                  <a:schemeClr val="lt1"/>
                </a:solidFill>
                <a:latin typeface="Calibri"/>
                <a:ea typeface="Calibri"/>
                <a:cs typeface="Calibri"/>
                <a:sym typeface="Calibri"/>
              </a:defRPr>
            </a:lvl1pPr>
            <a:lvl2pPr marR="0" lvl="1" algn="l" rtl="0">
              <a:lnSpc>
                <a:spcPct val="100000"/>
              </a:lnSpc>
              <a:spcBef>
                <a:spcPts val="600"/>
              </a:spcBef>
              <a:spcAft>
                <a:spcPts val="0"/>
              </a:spcAft>
              <a:buClr>
                <a:schemeClr val="accent3"/>
              </a:buClr>
              <a:buSzPts val="1380"/>
              <a:buFont typeface="Calibri"/>
              <a:buNone/>
              <a:defRPr sz="1200" b="0" i="0" u="none" strike="noStrike" cap="none">
                <a:solidFill>
                  <a:schemeClr val="dk2"/>
                </a:solidFill>
                <a:latin typeface="Calibri"/>
                <a:ea typeface="Calibri"/>
                <a:cs typeface="Calibri"/>
                <a:sym typeface="Calibri"/>
              </a:defRPr>
            </a:lvl2pPr>
            <a:lvl3pPr marR="0" lvl="2" algn="l" rtl="0">
              <a:lnSpc>
                <a:spcPct val="100000"/>
              </a:lnSpc>
              <a:spcBef>
                <a:spcPts val="60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3pPr>
            <a:lvl4pPr marR="0" lvl="3" algn="l" rtl="0">
              <a:lnSpc>
                <a:spcPct val="100000"/>
              </a:lnSpc>
              <a:spcBef>
                <a:spcPts val="600"/>
              </a:spcBef>
              <a:spcAft>
                <a:spcPts val="0"/>
              </a:spcAft>
              <a:buClr>
                <a:schemeClr val="dk2"/>
              </a:buClr>
              <a:buSzPts val="1100"/>
              <a:buFont typeface="Helvetica Neue"/>
              <a:buChar char="−"/>
              <a:defRPr sz="1100" b="0" i="0" u="none" strike="noStrike" cap="none">
                <a:solidFill>
                  <a:schemeClr val="dk2"/>
                </a:solidFill>
                <a:latin typeface="Calibri"/>
                <a:ea typeface="Calibri"/>
                <a:cs typeface="Calibri"/>
                <a:sym typeface="Calibri"/>
              </a:defRPr>
            </a:lvl4pPr>
            <a:lvl5pPr marR="0" lvl="4" algn="l" rtl="0">
              <a:lnSpc>
                <a:spcPct val="100000"/>
              </a:lnSpc>
              <a:spcBef>
                <a:spcPts val="1200"/>
              </a:spcBef>
              <a:spcAft>
                <a:spcPts val="0"/>
              </a:spcAft>
              <a:buClr>
                <a:schemeClr val="accent1"/>
              </a:buClr>
              <a:buSzPts val="1100"/>
              <a:buFont typeface="Arial"/>
              <a:buNone/>
              <a:defRPr sz="1100" b="1" i="0" u="none" strike="noStrike" cap="none">
                <a:solidFill>
                  <a:schemeClr val="accent1"/>
                </a:solidFill>
                <a:latin typeface="Calibri"/>
                <a:ea typeface="Calibri"/>
                <a:cs typeface="Calibri"/>
                <a:sym typeface="Calibri"/>
              </a:defRPr>
            </a:lvl5pPr>
            <a:lvl6pPr marR="0" lvl="5"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R="0" lvl="6"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R="0" lvl="7"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R="0" lvl="8"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grpSp>
        <p:nvGrpSpPr>
          <p:cNvPr id="171" name="Google Shape;171;p27"/>
          <p:cNvGrpSpPr/>
          <p:nvPr/>
        </p:nvGrpSpPr>
        <p:grpSpPr>
          <a:xfrm>
            <a:off x="389466" y="6292588"/>
            <a:ext cx="3118231" cy="365568"/>
            <a:chOff x="-41275" y="2474913"/>
            <a:chExt cx="27473400" cy="4295750"/>
          </a:xfrm>
        </p:grpSpPr>
        <p:sp>
          <p:nvSpPr>
            <p:cNvPr id="172" name="Google Shape;172;p27"/>
            <p:cNvSpPr/>
            <p:nvPr/>
          </p:nvSpPr>
          <p:spPr>
            <a:xfrm>
              <a:off x="-41275" y="2474913"/>
              <a:ext cx="27473400" cy="2290800"/>
            </a:xfrm>
            <a:custGeom>
              <a:avLst/>
              <a:gdLst/>
              <a:ahLst/>
              <a:cxnLst/>
              <a:rect l="l" t="t" r="r" b="b"/>
              <a:pathLst>
                <a:path w="120000" h="120000" extrusionOk="0">
                  <a:moveTo>
                    <a:pt x="15811" y="108219"/>
                  </a:moveTo>
                  <a:cubicBezTo>
                    <a:pt x="14928" y="98735"/>
                    <a:pt x="14711" y="86256"/>
                    <a:pt x="14711" y="75873"/>
                  </a:cubicBezTo>
                  <a:cubicBezTo>
                    <a:pt x="14711" y="68485"/>
                    <a:pt x="14919" y="55707"/>
                    <a:pt x="15727" y="46023"/>
                  </a:cubicBezTo>
                  <a:cubicBezTo>
                    <a:pt x="16277" y="39434"/>
                    <a:pt x="17102" y="34342"/>
                    <a:pt x="18510" y="34342"/>
                  </a:cubicBezTo>
                  <a:cubicBezTo>
                    <a:pt x="18876" y="34342"/>
                    <a:pt x="19384" y="34642"/>
                    <a:pt x="19834" y="35640"/>
                  </a:cubicBezTo>
                  <a:cubicBezTo>
                    <a:pt x="20176" y="36439"/>
                    <a:pt x="20476" y="37038"/>
                    <a:pt x="20767" y="37237"/>
                  </a:cubicBezTo>
                  <a:cubicBezTo>
                    <a:pt x="20867" y="37337"/>
                    <a:pt x="20884" y="37836"/>
                    <a:pt x="20884" y="38435"/>
                  </a:cubicBezTo>
                  <a:cubicBezTo>
                    <a:pt x="20884" y="39334"/>
                    <a:pt x="20851" y="40632"/>
                    <a:pt x="20834" y="44625"/>
                  </a:cubicBezTo>
                  <a:cubicBezTo>
                    <a:pt x="20817" y="48219"/>
                    <a:pt x="20817" y="54209"/>
                    <a:pt x="20809" y="55906"/>
                  </a:cubicBezTo>
                  <a:cubicBezTo>
                    <a:pt x="20801" y="57504"/>
                    <a:pt x="20784" y="58103"/>
                    <a:pt x="20726" y="58103"/>
                  </a:cubicBezTo>
                  <a:cubicBezTo>
                    <a:pt x="20659" y="58103"/>
                    <a:pt x="20651" y="57404"/>
                    <a:pt x="20651" y="55906"/>
                  </a:cubicBezTo>
                  <a:cubicBezTo>
                    <a:pt x="20651" y="51613"/>
                    <a:pt x="20509" y="47121"/>
                    <a:pt x="20267" y="44725"/>
                  </a:cubicBezTo>
                  <a:cubicBezTo>
                    <a:pt x="19951" y="41430"/>
                    <a:pt x="19251" y="38435"/>
                    <a:pt x="18443" y="38435"/>
                  </a:cubicBezTo>
                  <a:cubicBezTo>
                    <a:pt x="17235" y="38435"/>
                    <a:pt x="16669" y="42728"/>
                    <a:pt x="16352" y="46422"/>
                  </a:cubicBezTo>
                  <a:cubicBezTo>
                    <a:pt x="15686" y="54109"/>
                    <a:pt x="15527" y="63793"/>
                    <a:pt x="15527" y="74975"/>
                  </a:cubicBezTo>
                  <a:cubicBezTo>
                    <a:pt x="15527" y="95840"/>
                    <a:pt x="16869" y="115008"/>
                    <a:pt x="18818" y="115008"/>
                  </a:cubicBezTo>
                  <a:cubicBezTo>
                    <a:pt x="19501" y="115008"/>
                    <a:pt x="20043" y="114009"/>
                    <a:pt x="20409" y="109517"/>
                  </a:cubicBezTo>
                  <a:cubicBezTo>
                    <a:pt x="20601" y="107121"/>
                    <a:pt x="20717" y="102329"/>
                    <a:pt x="20742" y="100332"/>
                  </a:cubicBezTo>
                  <a:cubicBezTo>
                    <a:pt x="20767" y="99134"/>
                    <a:pt x="20784" y="98735"/>
                    <a:pt x="20834" y="98735"/>
                  </a:cubicBezTo>
                  <a:cubicBezTo>
                    <a:pt x="20884" y="98735"/>
                    <a:pt x="20901" y="99434"/>
                    <a:pt x="20901" y="100332"/>
                  </a:cubicBezTo>
                  <a:cubicBezTo>
                    <a:pt x="20901" y="101131"/>
                    <a:pt x="20792" y="110615"/>
                    <a:pt x="20701" y="114309"/>
                  </a:cubicBezTo>
                  <a:cubicBezTo>
                    <a:pt x="20642" y="116405"/>
                    <a:pt x="20626" y="116605"/>
                    <a:pt x="20459" y="117504"/>
                  </a:cubicBezTo>
                  <a:cubicBezTo>
                    <a:pt x="20101" y="119301"/>
                    <a:pt x="19401" y="120000"/>
                    <a:pt x="18818" y="120000"/>
                  </a:cubicBezTo>
                  <a:cubicBezTo>
                    <a:pt x="17452" y="120000"/>
                    <a:pt x="16527" y="116006"/>
                    <a:pt x="15811" y="108219"/>
                  </a:cubicBezTo>
                  <a:close/>
                  <a:moveTo>
                    <a:pt x="25049" y="46921"/>
                  </a:moveTo>
                  <a:cubicBezTo>
                    <a:pt x="26857" y="46921"/>
                    <a:pt x="28223" y="60099"/>
                    <a:pt x="28223" y="81763"/>
                  </a:cubicBezTo>
                  <a:cubicBezTo>
                    <a:pt x="28223" y="102529"/>
                    <a:pt x="26940" y="119700"/>
                    <a:pt x="25007" y="119700"/>
                  </a:cubicBezTo>
                  <a:cubicBezTo>
                    <a:pt x="22808" y="119700"/>
                    <a:pt x="21867" y="99933"/>
                    <a:pt x="21867" y="83161"/>
                  </a:cubicBezTo>
                  <a:cubicBezTo>
                    <a:pt x="21867" y="68186"/>
                    <a:pt x="22833" y="46921"/>
                    <a:pt x="25049" y="46921"/>
                  </a:cubicBezTo>
                  <a:close/>
                  <a:moveTo>
                    <a:pt x="25232" y="115906"/>
                  </a:moveTo>
                  <a:cubicBezTo>
                    <a:pt x="25957" y="115906"/>
                    <a:pt x="27407" y="111214"/>
                    <a:pt x="27407" y="84359"/>
                  </a:cubicBezTo>
                  <a:cubicBezTo>
                    <a:pt x="27407" y="62096"/>
                    <a:pt x="26274" y="50415"/>
                    <a:pt x="25007" y="50415"/>
                  </a:cubicBezTo>
                  <a:cubicBezTo>
                    <a:pt x="23666" y="50415"/>
                    <a:pt x="22700" y="60399"/>
                    <a:pt x="22700" y="80665"/>
                  </a:cubicBezTo>
                  <a:cubicBezTo>
                    <a:pt x="22700" y="102329"/>
                    <a:pt x="23783" y="115906"/>
                    <a:pt x="25232" y="115906"/>
                  </a:cubicBezTo>
                  <a:close/>
                  <a:moveTo>
                    <a:pt x="30631" y="91747"/>
                  </a:moveTo>
                  <a:cubicBezTo>
                    <a:pt x="30631" y="105324"/>
                    <a:pt x="30647" y="110915"/>
                    <a:pt x="30797" y="112612"/>
                  </a:cubicBezTo>
                  <a:cubicBezTo>
                    <a:pt x="30922" y="114109"/>
                    <a:pt x="31230" y="114808"/>
                    <a:pt x="31863" y="114808"/>
                  </a:cubicBezTo>
                  <a:cubicBezTo>
                    <a:pt x="32280" y="114808"/>
                    <a:pt x="32638" y="114608"/>
                    <a:pt x="32830" y="111913"/>
                  </a:cubicBezTo>
                  <a:cubicBezTo>
                    <a:pt x="32930" y="110515"/>
                    <a:pt x="32996" y="108519"/>
                    <a:pt x="33021" y="106722"/>
                  </a:cubicBezTo>
                  <a:cubicBezTo>
                    <a:pt x="33030" y="106023"/>
                    <a:pt x="33055" y="105424"/>
                    <a:pt x="33105" y="105424"/>
                  </a:cubicBezTo>
                  <a:cubicBezTo>
                    <a:pt x="33138" y="105424"/>
                    <a:pt x="33155" y="105923"/>
                    <a:pt x="33155" y="106921"/>
                  </a:cubicBezTo>
                  <a:cubicBezTo>
                    <a:pt x="33155" y="107920"/>
                    <a:pt x="33105" y="113510"/>
                    <a:pt x="33038" y="116206"/>
                  </a:cubicBezTo>
                  <a:cubicBezTo>
                    <a:pt x="32988" y="118402"/>
                    <a:pt x="32955" y="118702"/>
                    <a:pt x="32530" y="118702"/>
                  </a:cubicBezTo>
                  <a:cubicBezTo>
                    <a:pt x="31955" y="118702"/>
                    <a:pt x="31505" y="118602"/>
                    <a:pt x="31130" y="118402"/>
                  </a:cubicBezTo>
                  <a:cubicBezTo>
                    <a:pt x="30772" y="118302"/>
                    <a:pt x="30497" y="118202"/>
                    <a:pt x="30256" y="118202"/>
                  </a:cubicBezTo>
                  <a:cubicBezTo>
                    <a:pt x="30222" y="118202"/>
                    <a:pt x="30089" y="118202"/>
                    <a:pt x="29931" y="118302"/>
                  </a:cubicBezTo>
                  <a:cubicBezTo>
                    <a:pt x="29764" y="118402"/>
                    <a:pt x="29589" y="118502"/>
                    <a:pt x="29464" y="118502"/>
                  </a:cubicBezTo>
                  <a:cubicBezTo>
                    <a:pt x="29381" y="118502"/>
                    <a:pt x="29339" y="118302"/>
                    <a:pt x="29339" y="117703"/>
                  </a:cubicBezTo>
                  <a:cubicBezTo>
                    <a:pt x="29339" y="117404"/>
                    <a:pt x="29356" y="116905"/>
                    <a:pt x="29398" y="116905"/>
                  </a:cubicBezTo>
                  <a:cubicBezTo>
                    <a:pt x="29473" y="116905"/>
                    <a:pt x="29573" y="116705"/>
                    <a:pt x="29648" y="116505"/>
                  </a:cubicBezTo>
                  <a:cubicBezTo>
                    <a:pt x="29806" y="116106"/>
                    <a:pt x="29822" y="114309"/>
                    <a:pt x="29856" y="111613"/>
                  </a:cubicBezTo>
                  <a:cubicBezTo>
                    <a:pt x="29906" y="107720"/>
                    <a:pt x="29906" y="100432"/>
                    <a:pt x="29906" y="91447"/>
                  </a:cubicBezTo>
                  <a:cubicBezTo>
                    <a:pt x="29906" y="75074"/>
                    <a:pt x="29906" y="75074"/>
                    <a:pt x="29906" y="75074"/>
                  </a:cubicBezTo>
                  <a:cubicBezTo>
                    <a:pt x="29906" y="60698"/>
                    <a:pt x="29906" y="58003"/>
                    <a:pt x="29881" y="55108"/>
                  </a:cubicBezTo>
                  <a:cubicBezTo>
                    <a:pt x="29864" y="51913"/>
                    <a:pt x="29822" y="50415"/>
                    <a:pt x="29556" y="49916"/>
                  </a:cubicBezTo>
                  <a:cubicBezTo>
                    <a:pt x="29489" y="49816"/>
                    <a:pt x="29356" y="49717"/>
                    <a:pt x="29281" y="49717"/>
                  </a:cubicBezTo>
                  <a:cubicBezTo>
                    <a:pt x="29256" y="49717"/>
                    <a:pt x="29223" y="49317"/>
                    <a:pt x="29223" y="48918"/>
                  </a:cubicBezTo>
                  <a:cubicBezTo>
                    <a:pt x="29223" y="48419"/>
                    <a:pt x="29256" y="48219"/>
                    <a:pt x="29348" y="48219"/>
                  </a:cubicBezTo>
                  <a:cubicBezTo>
                    <a:pt x="29714" y="48219"/>
                    <a:pt x="30214" y="48419"/>
                    <a:pt x="30256" y="48419"/>
                  </a:cubicBezTo>
                  <a:cubicBezTo>
                    <a:pt x="30297" y="48419"/>
                    <a:pt x="30897" y="48219"/>
                    <a:pt x="31147" y="48219"/>
                  </a:cubicBezTo>
                  <a:cubicBezTo>
                    <a:pt x="31222" y="48219"/>
                    <a:pt x="31272" y="48419"/>
                    <a:pt x="31272" y="48918"/>
                  </a:cubicBezTo>
                  <a:cubicBezTo>
                    <a:pt x="31272" y="49317"/>
                    <a:pt x="31230" y="49617"/>
                    <a:pt x="31205" y="49617"/>
                  </a:cubicBezTo>
                  <a:cubicBezTo>
                    <a:pt x="31155" y="49617"/>
                    <a:pt x="31030" y="49717"/>
                    <a:pt x="30939" y="49816"/>
                  </a:cubicBezTo>
                  <a:cubicBezTo>
                    <a:pt x="30706" y="50415"/>
                    <a:pt x="30656" y="51813"/>
                    <a:pt x="30639" y="55108"/>
                  </a:cubicBezTo>
                  <a:cubicBezTo>
                    <a:pt x="30631" y="58003"/>
                    <a:pt x="30631" y="60698"/>
                    <a:pt x="30631" y="75074"/>
                  </a:cubicBezTo>
                  <a:lnTo>
                    <a:pt x="30631" y="91747"/>
                  </a:lnTo>
                  <a:close/>
                  <a:moveTo>
                    <a:pt x="34329" y="75074"/>
                  </a:moveTo>
                  <a:cubicBezTo>
                    <a:pt x="34329" y="60698"/>
                    <a:pt x="34329" y="58003"/>
                    <a:pt x="34304" y="55108"/>
                  </a:cubicBezTo>
                  <a:cubicBezTo>
                    <a:pt x="34288" y="52113"/>
                    <a:pt x="34246" y="50415"/>
                    <a:pt x="33979" y="49916"/>
                  </a:cubicBezTo>
                  <a:cubicBezTo>
                    <a:pt x="33913" y="49816"/>
                    <a:pt x="33779" y="49717"/>
                    <a:pt x="33704" y="49717"/>
                  </a:cubicBezTo>
                  <a:cubicBezTo>
                    <a:pt x="33679" y="49717"/>
                    <a:pt x="33638" y="49317"/>
                    <a:pt x="33638" y="48918"/>
                  </a:cubicBezTo>
                  <a:cubicBezTo>
                    <a:pt x="33638" y="48419"/>
                    <a:pt x="33679" y="48219"/>
                    <a:pt x="33771" y="48219"/>
                  </a:cubicBezTo>
                  <a:cubicBezTo>
                    <a:pt x="34138" y="48219"/>
                    <a:pt x="34621" y="48419"/>
                    <a:pt x="34687" y="48419"/>
                  </a:cubicBezTo>
                  <a:cubicBezTo>
                    <a:pt x="34762" y="48419"/>
                    <a:pt x="35262" y="48219"/>
                    <a:pt x="35504" y="48219"/>
                  </a:cubicBezTo>
                  <a:cubicBezTo>
                    <a:pt x="35595" y="48219"/>
                    <a:pt x="35637" y="48419"/>
                    <a:pt x="35637" y="48918"/>
                  </a:cubicBezTo>
                  <a:cubicBezTo>
                    <a:pt x="35637" y="49317"/>
                    <a:pt x="35604" y="49717"/>
                    <a:pt x="35570" y="49717"/>
                  </a:cubicBezTo>
                  <a:cubicBezTo>
                    <a:pt x="35512" y="49717"/>
                    <a:pt x="35462" y="49717"/>
                    <a:pt x="35362" y="49916"/>
                  </a:cubicBezTo>
                  <a:cubicBezTo>
                    <a:pt x="35154" y="50415"/>
                    <a:pt x="35112" y="52013"/>
                    <a:pt x="35096" y="55108"/>
                  </a:cubicBezTo>
                  <a:cubicBezTo>
                    <a:pt x="35071" y="58003"/>
                    <a:pt x="35071" y="60698"/>
                    <a:pt x="35071" y="75074"/>
                  </a:cubicBezTo>
                  <a:cubicBezTo>
                    <a:pt x="35071" y="88053"/>
                    <a:pt x="35071" y="88053"/>
                    <a:pt x="35071" y="88053"/>
                  </a:cubicBezTo>
                  <a:cubicBezTo>
                    <a:pt x="35071" y="101530"/>
                    <a:pt x="35321" y="107121"/>
                    <a:pt x="35670" y="110815"/>
                  </a:cubicBezTo>
                  <a:cubicBezTo>
                    <a:pt x="36062" y="115108"/>
                    <a:pt x="36404" y="115906"/>
                    <a:pt x="36862" y="115906"/>
                  </a:cubicBezTo>
                  <a:cubicBezTo>
                    <a:pt x="37353" y="115906"/>
                    <a:pt x="37828" y="113211"/>
                    <a:pt x="38103" y="109317"/>
                  </a:cubicBezTo>
                  <a:cubicBezTo>
                    <a:pt x="38478" y="103926"/>
                    <a:pt x="38561" y="96239"/>
                    <a:pt x="38561" y="86755"/>
                  </a:cubicBezTo>
                  <a:cubicBezTo>
                    <a:pt x="38561" y="75074"/>
                    <a:pt x="38561" y="75074"/>
                    <a:pt x="38561" y="75074"/>
                  </a:cubicBezTo>
                  <a:cubicBezTo>
                    <a:pt x="38561" y="60698"/>
                    <a:pt x="38553" y="58003"/>
                    <a:pt x="38536" y="55108"/>
                  </a:cubicBezTo>
                  <a:cubicBezTo>
                    <a:pt x="38528" y="52113"/>
                    <a:pt x="38486" y="50415"/>
                    <a:pt x="38220" y="49916"/>
                  </a:cubicBezTo>
                  <a:cubicBezTo>
                    <a:pt x="38153" y="49816"/>
                    <a:pt x="38020" y="49717"/>
                    <a:pt x="37945" y="49717"/>
                  </a:cubicBezTo>
                  <a:cubicBezTo>
                    <a:pt x="37911" y="49717"/>
                    <a:pt x="37886" y="49317"/>
                    <a:pt x="37886" y="48918"/>
                  </a:cubicBezTo>
                  <a:cubicBezTo>
                    <a:pt x="37886" y="48419"/>
                    <a:pt x="37920" y="48219"/>
                    <a:pt x="38011" y="48219"/>
                  </a:cubicBezTo>
                  <a:cubicBezTo>
                    <a:pt x="38370" y="48219"/>
                    <a:pt x="38828" y="48419"/>
                    <a:pt x="38878" y="48419"/>
                  </a:cubicBezTo>
                  <a:cubicBezTo>
                    <a:pt x="38928" y="48419"/>
                    <a:pt x="39311" y="48219"/>
                    <a:pt x="39552" y="48219"/>
                  </a:cubicBezTo>
                  <a:cubicBezTo>
                    <a:pt x="39644" y="48219"/>
                    <a:pt x="39677" y="48419"/>
                    <a:pt x="39677" y="48918"/>
                  </a:cubicBezTo>
                  <a:cubicBezTo>
                    <a:pt x="39677" y="49317"/>
                    <a:pt x="39652" y="49717"/>
                    <a:pt x="39619" y="49717"/>
                  </a:cubicBezTo>
                  <a:cubicBezTo>
                    <a:pt x="39561" y="49717"/>
                    <a:pt x="39519" y="49717"/>
                    <a:pt x="39419" y="49916"/>
                  </a:cubicBezTo>
                  <a:cubicBezTo>
                    <a:pt x="39194" y="50515"/>
                    <a:pt x="39153" y="52013"/>
                    <a:pt x="39136" y="55108"/>
                  </a:cubicBezTo>
                  <a:cubicBezTo>
                    <a:pt x="39111" y="58003"/>
                    <a:pt x="39128" y="60698"/>
                    <a:pt x="39128" y="75074"/>
                  </a:cubicBezTo>
                  <a:cubicBezTo>
                    <a:pt x="39128" y="85058"/>
                    <a:pt x="39128" y="85058"/>
                    <a:pt x="39128" y="85058"/>
                  </a:cubicBezTo>
                  <a:cubicBezTo>
                    <a:pt x="39128" y="95141"/>
                    <a:pt x="39011" y="106322"/>
                    <a:pt x="38378" y="112911"/>
                  </a:cubicBezTo>
                  <a:cubicBezTo>
                    <a:pt x="37795" y="118901"/>
                    <a:pt x="37170" y="119700"/>
                    <a:pt x="36695" y="119700"/>
                  </a:cubicBezTo>
                  <a:cubicBezTo>
                    <a:pt x="36437" y="119700"/>
                    <a:pt x="35595" y="119500"/>
                    <a:pt x="35029" y="113111"/>
                  </a:cubicBezTo>
                  <a:cubicBezTo>
                    <a:pt x="34637" y="108718"/>
                    <a:pt x="34329" y="102329"/>
                    <a:pt x="34329" y="88752"/>
                  </a:cubicBezTo>
                  <a:lnTo>
                    <a:pt x="34329" y="75074"/>
                  </a:lnTo>
                  <a:close/>
                  <a:moveTo>
                    <a:pt x="47283" y="106422"/>
                  </a:moveTo>
                  <a:cubicBezTo>
                    <a:pt x="47316" y="109717"/>
                    <a:pt x="47366" y="114808"/>
                    <a:pt x="47700" y="116106"/>
                  </a:cubicBezTo>
                  <a:cubicBezTo>
                    <a:pt x="47925" y="116905"/>
                    <a:pt x="48133" y="116905"/>
                    <a:pt x="48216" y="116905"/>
                  </a:cubicBezTo>
                  <a:cubicBezTo>
                    <a:pt x="48249" y="116905"/>
                    <a:pt x="48283" y="117204"/>
                    <a:pt x="48283" y="117603"/>
                  </a:cubicBezTo>
                  <a:cubicBezTo>
                    <a:pt x="48283" y="118202"/>
                    <a:pt x="48208" y="118502"/>
                    <a:pt x="48116" y="118502"/>
                  </a:cubicBezTo>
                  <a:cubicBezTo>
                    <a:pt x="47933" y="118502"/>
                    <a:pt x="47041" y="118302"/>
                    <a:pt x="46750" y="117903"/>
                  </a:cubicBezTo>
                  <a:cubicBezTo>
                    <a:pt x="46558" y="117703"/>
                    <a:pt x="46517" y="117404"/>
                    <a:pt x="46517" y="116905"/>
                  </a:cubicBezTo>
                  <a:cubicBezTo>
                    <a:pt x="46517" y="116605"/>
                    <a:pt x="46542" y="116306"/>
                    <a:pt x="46575" y="116206"/>
                  </a:cubicBezTo>
                  <a:cubicBezTo>
                    <a:pt x="46625" y="116106"/>
                    <a:pt x="46633" y="114608"/>
                    <a:pt x="46608" y="112911"/>
                  </a:cubicBezTo>
                  <a:cubicBezTo>
                    <a:pt x="46225" y="65890"/>
                    <a:pt x="46225" y="65890"/>
                    <a:pt x="46225" y="65890"/>
                  </a:cubicBezTo>
                  <a:cubicBezTo>
                    <a:pt x="46208" y="65890"/>
                    <a:pt x="46208" y="65890"/>
                    <a:pt x="46208" y="65890"/>
                  </a:cubicBezTo>
                  <a:cubicBezTo>
                    <a:pt x="44276" y="113311"/>
                    <a:pt x="44276" y="113311"/>
                    <a:pt x="44276" y="113311"/>
                  </a:cubicBezTo>
                  <a:cubicBezTo>
                    <a:pt x="44109" y="117404"/>
                    <a:pt x="44068" y="118302"/>
                    <a:pt x="43993" y="118302"/>
                  </a:cubicBezTo>
                  <a:cubicBezTo>
                    <a:pt x="43918" y="118302"/>
                    <a:pt x="43876" y="117404"/>
                    <a:pt x="43718" y="114009"/>
                  </a:cubicBezTo>
                  <a:cubicBezTo>
                    <a:pt x="43509" y="109417"/>
                    <a:pt x="42985" y="97537"/>
                    <a:pt x="42785" y="92445"/>
                  </a:cubicBezTo>
                  <a:cubicBezTo>
                    <a:pt x="42543" y="86555"/>
                    <a:pt x="41893" y="70981"/>
                    <a:pt x="41760" y="67088"/>
                  </a:cubicBezTo>
                  <a:cubicBezTo>
                    <a:pt x="41718" y="67088"/>
                    <a:pt x="41718" y="67088"/>
                    <a:pt x="41718" y="67088"/>
                  </a:cubicBezTo>
                  <a:cubicBezTo>
                    <a:pt x="41410" y="109118"/>
                    <a:pt x="41410" y="109118"/>
                    <a:pt x="41410" y="109118"/>
                  </a:cubicBezTo>
                  <a:cubicBezTo>
                    <a:pt x="41402" y="110515"/>
                    <a:pt x="41402" y="112212"/>
                    <a:pt x="41402" y="113810"/>
                  </a:cubicBezTo>
                  <a:cubicBezTo>
                    <a:pt x="41402" y="115207"/>
                    <a:pt x="41477" y="116106"/>
                    <a:pt x="41593" y="116405"/>
                  </a:cubicBezTo>
                  <a:cubicBezTo>
                    <a:pt x="41735" y="116805"/>
                    <a:pt x="41852" y="116905"/>
                    <a:pt x="41902" y="116905"/>
                  </a:cubicBezTo>
                  <a:cubicBezTo>
                    <a:pt x="41935" y="116905"/>
                    <a:pt x="41968" y="117304"/>
                    <a:pt x="41968" y="117603"/>
                  </a:cubicBezTo>
                  <a:cubicBezTo>
                    <a:pt x="41968" y="118302"/>
                    <a:pt x="41918" y="118502"/>
                    <a:pt x="41827" y="118502"/>
                  </a:cubicBezTo>
                  <a:cubicBezTo>
                    <a:pt x="41518" y="118502"/>
                    <a:pt x="41135" y="118202"/>
                    <a:pt x="41077" y="118202"/>
                  </a:cubicBezTo>
                  <a:cubicBezTo>
                    <a:pt x="41002" y="118202"/>
                    <a:pt x="40619" y="118502"/>
                    <a:pt x="40402" y="118502"/>
                  </a:cubicBezTo>
                  <a:cubicBezTo>
                    <a:pt x="40319" y="118502"/>
                    <a:pt x="40261" y="118302"/>
                    <a:pt x="40261" y="117603"/>
                  </a:cubicBezTo>
                  <a:cubicBezTo>
                    <a:pt x="40261" y="117304"/>
                    <a:pt x="40302" y="116905"/>
                    <a:pt x="40344" y="116905"/>
                  </a:cubicBezTo>
                  <a:cubicBezTo>
                    <a:pt x="40410" y="116905"/>
                    <a:pt x="40460" y="116805"/>
                    <a:pt x="40585" y="116605"/>
                  </a:cubicBezTo>
                  <a:cubicBezTo>
                    <a:pt x="40844" y="116106"/>
                    <a:pt x="40860" y="112712"/>
                    <a:pt x="40894" y="109217"/>
                  </a:cubicBezTo>
                  <a:cubicBezTo>
                    <a:pt x="41477" y="48519"/>
                    <a:pt x="41477" y="48519"/>
                    <a:pt x="41477" y="48519"/>
                  </a:cubicBezTo>
                  <a:cubicBezTo>
                    <a:pt x="41485" y="47520"/>
                    <a:pt x="41518" y="46921"/>
                    <a:pt x="41568" y="46921"/>
                  </a:cubicBezTo>
                  <a:cubicBezTo>
                    <a:pt x="41627" y="46921"/>
                    <a:pt x="41685" y="47221"/>
                    <a:pt x="41735" y="48319"/>
                  </a:cubicBezTo>
                  <a:cubicBezTo>
                    <a:pt x="44159" y="106023"/>
                    <a:pt x="44159" y="106023"/>
                    <a:pt x="44159" y="106023"/>
                  </a:cubicBezTo>
                  <a:cubicBezTo>
                    <a:pt x="46492" y="48419"/>
                    <a:pt x="46492" y="48419"/>
                    <a:pt x="46492" y="48419"/>
                  </a:cubicBezTo>
                  <a:cubicBezTo>
                    <a:pt x="46525" y="47520"/>
                    <a:pt x="46567" y="46921"/>
                    <a:pt x="46625" y="46921"/>
                  </a:cubicBezTo>
                  <a:cubicBezTo>
                    <a:pt x="46675" y="46921"/>
                    <a:pt x="46717" y="47620"/>
                    <a:pt x="46742" y="49417"/>
                  </a:cubicBezTo>
                  <a:lnTo>
                    <a:pt x="47283" y="106422"/>
                  </a:lnTo>
                  <a:close/>
                  <a:moveTo>
                    <a:pt x="49707" y="75074"/>
                  </a:moveTo>
                  <a:cubicBezTo>
                    <a:pt x="49707" y="60698"/>
                    <a:pt x="49707" y="58003"/>
                    <a:pt x="49682" y="55108"/>
                  </a:cubicBezTo>
                  <a:cubicBezTo>
                    <a:pt x="49666" y="51913"/>
                    <a:pt x="49624" y="50216"/>
                    <a:pt x="49357" y="49717"/>
                  </a:cubicBezTo>
                  <a:cubicBezTo>
                    <a:pt x="49291" y="49617"/>
                    <a:pt x="49157" y="49517"/>
                    <a:pt x="49082" y="49517"/>
                  </a:cubicBezTo>
                  <a:cubicBezTo>
                    <a:pt x="49057" y="49517"/>
                    <a:pt x="49016" y="49317"/>
                    <a:pt x="49016" y="48918"/>
                  </a:cubicBezTo>
                  <a:cubicBezTo>
                    <a:pt x="49016" y="48419"/>
                    <a:pt x="49057" y="48219"/>
                    <a:pt x="49149" y="48219"/>
                  </a:cubicBezTo>
                  <a:cubicBezTo>
                    <a:pt x="49516" y="48219"/>
                    <a:pt x="50032" y="48419"/>
                    <a:pt x="50074" y="48419"/>
                  </a:cubicBezTo>
                  <a:cubicBezTo>
                    <a:pt x="50265" y="48419"/>
                    <a:pt x="50640" y="48219"/>
                    <a:pt x="51015" y="48219"/>
                  </a:cubicBezTo>
                  <a:cubicBezTo>
                    <a:pt x="52356" y="48219"/>
                    <a:pt x="52706" y="57504"/>
                    <a:pt x="52706" y="62396"/>
                  </a:cubicBezTo>
                  <a:cubicBezTo>
                    <a:pt x="52706" y="69683"/>
                    <a:pt x="52306" y="74376"/>
                    <a:pt x="51890" y="78668"/>
                  </a:cubicBezTo>
                  <a:cubicBezTo>
                    <a:pt x="52506" y="80865"/>
                    <a:pt x="53306" y="87554"/>
                    <a:pt x="53306" y="98036"/>
                  </a:cubicBezTo>
                  <a:cubicBezTo>
                    <a:pt x="53306" y="108419"/>
                    <a:pt x="52656" y="118702"/>
                    <a:pt x="51290" y="118702"/>
                  </a:cubicBezTo>
                  <a:cubicBezTo>
                    <a:pt x="51148" y="118702"/>
                    <a:pt x="50857" y="118602"/>
                    <a:pt x="50599" y="118402"/>
                  </a:cubicBezTo>
                  <a:cubicBezTo>
                    <a:pt x="50340" y="118302"/>
                    <a:pt x="50115" y="118202"/>
                    <a:pt x="50074" y="118202"/>
                  </a:cubicBezTo>
                  <a:cubicBezTo>
                    <a:pt x="50057" y="118202"/>
                    <a:pt x="49916" y="118302"/>
                    <a:pt x="49749" y="118302"/>
                  </a:cubicBezTo>
                  <a:cubicBezTo>
                    <a:pt x="49582" y="118402"/>
                    <a:pt x="49391" y="118502"/>
                    <a:pt x="49266" y="118502"/>
                  </a:cubicBezTo>
                  <a:cubicBezTo>
                    <a:pt x="49182" y="118502"/>
                    <a:pt x="49141" y="118302"/>
                    <a:pt x="49141" y="117703"/>
                  </a:cubicBezTo>
                  <a:cubicBezTo>
                    <a:pt x="49141" y="117404"/>
                    <a:pt x="49157" y="117204"/>
                    <a:pt x="49199" y="117204"/>
                  </a:cubicBezTo>
                  <a:cubicBezTo>
                    <a:pt x="49274" y="117204"/>
                    <a:pt x="49374" y="116805"/>
                    <a:pt x="49449" y="116705"/>
                  </a:cubicBezTo>
                  <a:cubicBezTo>
                    <a:pt x="49607" y="116405"/>
                    <a:pt x="49624" y="114309"/>
                    <a:pt x="49657" y="111613"/>
                  </a:cubicBezTo>
                  <a:cubicBezTo>
                    <a:pt x="49707" y="107720"/>
                    <a:pt x="49707" y="100432"/>
                    <a:pt x="49707" y="91447"/>
                  </a:cubicBezTo>
                  <a:lnTo>
                    <a:pt x="49707" y="75074"/>
                  </a:lnTo>
                  <a:close/>
                  <a:moveTo>
                    <a:pt x="50399" y="77071"/>
                  </a:moveTo>
                  <a:cubicBezTo>
                    <a:pt x="50399" y="77670"/>
                    <a:pt x="50415" y="77970"/>
                    <a:pt x="50449" y="78069"/>
                  </a:cubicBezTo>
                  <a:cubicBezTo>
                    <a:pt x="50499" y="78169"/>
                    <a:pt x="50640" y="78469"/>
                    <a:pt x="50940" y="78469"/>
                  </a:cubicBezTo>
                  <a:cubicBezTo>
                    <a:pt x="51390" y="78469"/>
                    <a:pt x="51565" y="78269"/>
                    <a:pt x="51732" y="76073"/>
                  </a:cubicBezTo>
                  <a:cubicBezTo>
                    <a:pt x="51898" y="73777"/>
                    <a:pt x="52040" y="70582"/>
                    <a:pt x="52040" y="66089"/>
                  </a:cubicBezTo>
                  <a:cubicBezTo>
                    <a:pt x="52040" y="59001"/>
                    <a:pt x="51707" y="51114"/>
                    <a:pt x="50907" y="51114"/>
                  </a:cubicBezTo>
                  <a:cubicBezTo>
                    <a:pt x="50815" y="51114"/>
                    <a:pt x="50624" y="51214"/>
                    <a:pt x="50499" y="51613"/>
                  </a:cubicBezTo>
                  <a:cubicBezTo>
                    <a:pt x="50424" y="51813"/>
                    <a:pt x="50399" y="52013"/>
                    <a:pt x="50399" y="52612"/>
                  </a:cubicBezTo>
                  <a:lnTo>
                    <a:pt x="50399" y="77071"/>
                  </a:lnTo>
                  <a:close/>
                  <a:moveTo>
                    <a:pt x="50399" y="87354"/>
                  </a:moveTo>
                  <a:cubicBezTo>
                    <a:pt x="50399" y="94542"/>
                    <a:pt x="50399" y="105723"/>
                    <a:pt x="50407" y="107121"/>
                  </a:cubicBezTo>
                  <a:cubicBezTo>
                    <a:pt x="50432" y="111613"/>
                    <a:pt x="50432" y="112712"/>
                    <a:pt x="50682" y="114109"/>
                  </a:cubicBezTo>
                  <a:cubicBezTo>
                    <a:pt x="50898" y="115307"/>
                    <a:pt x="51232" y="115407"/>
                    <a:pt x="51382" y="115407"/>
                  </a:cubicBezTo>
                  <a:cubicBezTo>
                    <a:pt x="51915" y="115407"/>
                    <a:pt x="52556" y="113011"/>
                    <a:pt x="52556" y="101131"/>
                  </a:cubicBezTo>
                  <a:cubicBezTo>
                    <a:pt x="52556" y="96938"/>
                    <a:pt x="52423" y="88951"/>
                    <a:pt x="51790" y="84159"/>
                  </a:cubicBezTo>
                  <a:cubicBezTo>
                    <a:pt x="51515" y="82063"/>
                    <a:pt x="51265" y="82163"/>
                    <a:pt x="51073" y="81763"/>
                  </a:cubicBezTo>
                  <a:cubicBezTo>
                    <a:pt x="50973" y="81564"/>
                    <a:pt x="50574" y="81564"/>
                    <a:pt x="50440" y="81564"/>
                  </a:cubicBezTo>
                  <a:cubicBezTo>
                    <a:pt x="50415" y="81564"/>
                    <a:pt x="50399" y="81763"/>
                    <a:pt x="50399" y="82163"/>
                  </a:cubicBezTo>
                  <a:lnTo>
                    <a:pt x="50399" y="87354"/>
                  </a:lnTo>
                  <a:close/>
                  <a:moveTo>
                    <a:pt x="55763" y="91447"/>
                  </a:moveTo>
                  <a:cubicBezTo>
                    <a:pt x="55763" y="100432"/>
                    <a:pt x="55763" y="107720"/>
                    <a:pt x="55797" y="111613"/>
                  </a:cubicBezTo>
                  <a:cubicBezTo>
                    <a:pt x="55822" y="114309"/>
                    <a:pt x="55855" y="116106"/>
                    <a:pt x="56088" y="116505"/>
                  </a:cubicBezTo>
                  <a:cubicBezTo>
                    <a:pt x="56205" y="116705"/>
                    <a:pt x="56380" y="116905"/>
                    <a:pt x="56455" y="116905"/>
                  </a:cubicBezTo>
                  <a:cubicBezTo>
                    <a:pt x="56497" y="116905"/>
                    <a:pt x="56513" y="117404"/>
                    <a:pt x="56513" y="117703"/>
                  </a:cubicBezTo>
                  <a:cubicBezTo>
                    <a:pt x="56513" y="118202"/>
                    <a:pt x="56480" y="118502"/>
                    <a:pt x="56388" y="118502"/>
                  </a:cubicBezTo>
                  <a:cubicBezTo>
                    <a:pt x="55938" y="118502"/>
                    <a:pt x="55422" y="118202"/>
                    <a:pt x="55389" y="118202"/>
                  </a:cubicBezTo>
                  <a:cubicBezTo>
                    <a:pt x="55339" y="118202"/>
                    <a:pt x="54839" y="118502"/>
                    <a:pt x="54589" y="118502"/>
                  </a:cubicBezTo>
                  <a:cubicBezTo>
                    <a:pt x="54514" y="118502"/>
                    <a:pt x="54464" y="118302"/>
                    <a:pt x="54464" y="117703"/>
                  </a:cubicBezTo>
                  <a:cubicBezTo>
                    <a:pt x="54464" y="117404"/>
                    <a:pt x="54481" y="116905"/>
                    <a:pt x="54531" y="116905"/>
                  </a:cubicBezTo>
                  <a:cubicBezTo>
                    <a:pt x="54606" y="116905"/>
                    <a:pt x="54706" y="116705"/>
                    <a:pt x="54772" y="116505"/>
                  </a:cubicBezTo>
                  <a:cubicBezTo>
                    <a:pt x="54930" y="116106"/>
                    <a:pt x="54955" y="114309"/>
                    <a:pt x="54980" y="111613"/>
                  </a:cubicBezTo>
                  <a:cubicBezTo>
                    <a:pt x="55022" y="107720"/>
                    <a:pt x="55030" y="100432"/>
                    <a:pt x="55030" y="91447"/>
                  </a:cubicBezTo>
                  <a:cubicBezTo>
                    <a:pt x="55030" y="75074"/>
                    <a:pt x="55030" y="75074"/>
                    <a:pt x="55030" y="75074"/>
                  </a:cubicBezTo>
                  <a:cubicBezTo>
                    <a:pt x="55030" y="60698"/>
                    <a:pt x="55030" y="58003"/>
                    <a:pt x="55014" y="55108"/>
                  </a:cubicBezTo>
                  <a:cubicBezTo>
                    <a:pt x="54997" y="51913"/>
                    <a:pt x="54930" y="50515"/>
                    <a:pt x="54755" y="50016"/>
                  </a:cubicBezTo>
                  <a:cubicBezTo>
                    <a:pt x="54664" y="49816"/>
                    <a:pt x="54564" y="49717"/>
                    <a:pt x="54514" y="49717"/>
                  </a:cubicBezTo>
                  <a:cubicBezTo>
                    <a:pt x="54472" y="49717"/>
                    <a:pt x="54447" y="49317"/>
                    <a:pt x="54447" y="48918"/>
                  </a:cubicBezTo>
                  <a:cubicBezTo>
                    <a:pt x="54447" y="48419"/>
                    <a:pt x="54481" y="48219"/>
                    <a:pt x="54572" y="48219"/>
                  </a:cubicBezTo>
                  <a:cubicBezTo>
                    <a:pt x="54839" y="48219"/>
                    <a:pt x="55339" y="48419"/>
                    <a:pt x="55389" y="48419"/>
                  </a:cubicBezTo>
                  <a:cubicBezTo>
                    <a:pt x="55422" y="48419"/>
                    <a:pt x="55938" y="48219"/>
                    <a:pt x="56188" y="48219"/>
                  </a:cubicBezTo>
                  <a:cubicBezTo>
                    <a:pt x="56280" y="48219"/>
                    <a:pt x="56313" y="48419"/>
                    <a:pt x="56313" y="48918"/>
                  </a:cubicBezTo>
                  <a:cubicBezTo>
                    <a:pt x="56313" y="49317"/>
                    <a:pt x="56280" y="49717"/>
                    <a:pt x="56255" y="49717"/>
                  </a:cubicBezTo>
                  <a:cubicBezTo>
                    <a:pt x="56197" y="49717"/>
                    <a:pt x="56138" y="49717"/>
                    <a:pt x="56055" y="49916"/>
                  </a:cubicBezTo>
                  <a:cubicBezTo>
                    <a:pt x="55830" y="50515"/>
                    <a:pt x="55788" y="51813"/>
                    <a:pt x="55772" y="55108"/>
                  </a:cubicBezTo>
                  <a:cubicBezTo>
                    <a:pt x="55763" y="58003"/>
                    <a:pt x="55763" y="60698"/>
                    <a:pt x="55763" y="75074"/>
                  </a:cubicBezTo>
                  <a:lnTo>
                    <a:pt x="55763" y="91447"/>
                  </a:lnTo>
                  <a:close/>
                  <a:moveTo>
                    <a:pt x="59804" y="50016"/>
                  </a:moveTo>
                  <a:cubicBezTo>
                    <a:pt x="59904" y="47021"/>
                    <a:pt x="59937" y="46422"/>
                    <a:pt x="59995" y="46422"/>
                  </a:cubicBezTo>
                  <a:cubicBezTo>
                    <a:pt x="60070" y="46422"/>
                    <a:pt x="60104" y="47720"/>
                    <a:pt x="60187" y="49816"/>
                  </a:cubicBezTo>
                  <a:cubicBezTo>
                    <a:pt x="60329" y="53810"/>
                    <a:pt x="61611" y="92146"/>
                    <a:pt x="62111" y="106222"/>
                  </a:cubicBezTo>
                  <a:cubicBezTo>
                    <a:pt x="62403" y="114509"/>
                    <a:pt x="62619" y="115707"/>
                    <a:pt x="62794" y="116405"/>
                  </a:cubicBezTo>
                  <a:cubicBezTo>
                    <a:pt x="62911" y="116805"/>
                    <a:pt x="63028" y="116905"/>
                    <a:pt x="63111" y="116905"/>
                  </a:cubicBezTo>
                  <a:cubicBezTo>
                    <a:pt x="63153" y="116905"/>
                    <a:pt x="63211" y="117204"/>
                    <a:pt x="63211" y="117703"/>
                  </a:cubicBezTo>
                  <a:cubicBezTo>
                    <a:pt x="63211" y="118302"/>
                    <a:pt x="63119" y="118502"/>
                    <a:pt x="63028" y="118502"/>
                  </a:cubicBezTo>
                  <a:cubicBezTo>
                    <a:pt x="62911" y="118502"/>
                    <a:pt x="62320" y="118502"/>
                    <a:pt x="61761" y="118302"/>
                  </a:cubicBezTo>
                  <a:cubicBezTo>
                    <a:pt x="61603" y="118202"/>
                    <a:pt x="61478" y="118202"/>
                    <a:pt x="61478" y="117603"/>
                  </a:cubicBezTo>
                  <a:cubicBezTo>
                    <a:pt x="61478" y="117204"/>
                    <a:pt x="61495" y="117204"/>
                    <a:pt x="61536" y="116905"/>
                  </a:cubicBezTo>
                  <a:cubicBezTo>
                    <a:pt x="61578" y="116705"/>
                    <a:pt x="61661" y="116006"/>
                    <a:pt x="61603" y="114409"/>
                  </a:cubicBezTo>
                  <a:cubicBezTo>
                    <a:pt x="60887" y="93144"/>
                    <a:pt x="60887" y="93144"/>
                    <a:pt x="60887" y="93144"/>
                  </a:cubicBezTo>
                  <a:cubicBezTo>
                    <a:pt x="60870" y="92645"/>
                    <a:pt x="60862" y="92545"/>
                    <a:pt x="60812" y="92545"/>
                  </a:cubicBezTo>
                  <a:cubicBezTo>
                    <a:pt x="58962" y="92545"/>
                    <a:pt x="58962" y="92545"/>
                    <a:pt x="58962" y="92545"/>
                  </a:cubicBezTo>
                  <a:cubicBezTo>
                    <a:pt x="58921" y="92545"/>
                    <a:pt x="58896" y="92745"/>
                    <a:pt x="58879" y="93344"/>
                  </a:cubicBezTo>
                  <a:cubicBezTo>
                    <a:pt x="58421" y="108219"/>
                    <a:pt x="58421" y="108219"/>
                    <a:pt x="58421" y="108219"/>
                  </a:cubicBezTo>
                  <a:cubicBezTo>
                    <a:pt x="58354" y="110515"/>
                    <a:pt x="58304" y="112811"/>
                    <a:pt x="58304" y="114409"/>
                  </a:cubicBezTo>
                  <a:cubicBezTo>
                    <a:pt x="58304" y="116306"/>
                    <a:pt x="58438" y="116905"/>
                    <a:pt x="58579" y="116905"/>
                  </a:cubicBezTo>
                  <a:cubicBezTo>
                    <a:pt x="58654" y="116905"/>
                    <a:pt x="58654" y="116905"/>
                    <a:pt x="58654" y="116905"/>
                  </a:cubicBezTo>
                  <a:cubicBezTo>
                    <a:pt x="58712" y="116905"/>
                    <a:pt x="58729" y="117304"/>
                    <a:pt x="58729" y="117703"/>
                  </a:cubicBezTo>
                  <a:cubicBezTo>
                    <a:pt x="58729" y="118302"/>
                    <a:pt x="58687" y="118502"/>
                    <a:pt x="58612" y="118502"/>
                  </a:cubicBezTo>
                  <a:cubicBezTo>
                    <a:pt x="58421" y="118502"/>
                    <a:pt x="57988" y="118202"/>
                    <a:pt x="57896" y="118202"/>
                  </a:cubicBezTo>
                  <a:cubicBezTo>
                    <a:pt x="57813" y="118202"/>
                    <a:pt x="57413" y="118502"/>
                    <a:pt x="57080" y="118502"/>
                  </a:cubicBezTo>
                  <a:cubicBezTo>
                    <a:pt x="56980" y="118502"/>
                    <a:pt x="56930" y="118302"/>
                    <a:pt x="56930" y="117703"/>
                  </a:cubicBezTo>
                  <a:cubicBezTo>
                    <a:pt x="56930" y="117304"/>
                    <a:pt x="56963" y="116905"/>
                    <a:pt x="56996" y="116905"/>
                  </a:cubicBezTo>
                  <a:cubicBezTo>
                    <a:pt x="57055" y="116905"/>
                    <a:pt x="57171" y="116805"/>
                    <a:pt x="57238" y="116705"/>
                  </a:cubicBezTo>
                  <a:cubicBezTo>
                    <a:pt x="57604" y="116206"/>
                    <a:pt x="57754" y="112911"/>
                    <a:pt x="57913" y="108219"/>
                  </a:cubicBezTo>
                  <a:lnTo>
                    <a:pt x="59804" y="50016"/>
                  </a:lnTo>
                  <a:close/>
                  <a:moveTo>
                    <a:pt x="60695" y="88752"/>
                  </a:moveTo>
                  <a:cubicBezTo>
                    <a:pt x="60728" y="88752"/>
                    <a:pt x="60728" y="88552"/>
                    <a:pt x="60720" y="88053"/>
                  </a:cubicBezTo>
                  <a:cubicBezTo>
                    <a:pt x="59929" y="62595"/>
                    <a:pt x="59929" y="62595"/>
                    <a:pt x="59929" y="62595"/>
                  </a:cubicBezTo>
                  <a:cubicBezTo>
                    <a:pt x="59879" y="61198"/>
                    <a:pt x="59837" y="61198"/>
                    <a:pt x="59787" y="62595"/>
                  </a:cubicBezTo>
                  <a:cubicBezTo>
                    <a:pt x="59046" y="88053"/>
                    <a:pt x="59046" y="88053"/>
                    <a:pt x="59046" y="88053"/>
                  </a:cubicBezTo>
                  <a:cubicBezTo>
                    <a:pt x="59037" y="88552"/>
                    <a:pt x="59046" y="88752"/>
                    <a:pt x="59071" y="88752"/>
                  </a:cubicBezTo>
                  <a:lnTo>
                    <a:pt x="60695" y="88752"/>
                  </a:lnTo>
                  <a:close/>
                  <a:moveTo>
                    <a:pt x="66318" y="67587"/>
                  </a:moveTo>
                  <a:cubicBezTo>
                    <a:pt x="66318" y="50515"/>
                    <a:pt x="66318" y="47420"/>
                    <a:pt x="66301" y="43926"/>
                  </a:cubicBezTo>
                  <a:cubicBezTo>
                    <a:pt x="66285" y="40232"/>
                    <a:pt x="66210" y="38435"/>
                    <a:pt x="65910" y="37737"/>
                  </a:cubicBezTo>
                  <a:cubicBezTo>
                    <a:pt x="65835" y="37537"/>
                    <a:pt x="65685" y="37337"/>
                    <a:pt x="65602" y="37337"/>
                  </a:cubicBezTo>
                  <a:cubicBezTo>
                    <a:pt x="65560" y="37337"/>
                    <a:pt x="65527" y="37138"/>
                    <a:pt x="65527" y="36738"/>
                  </a:cubicBezTo>
                  <a:cubicBezTo>
                    <a:pt x="65527" y="36039"/>
                    <a:pt x="65577" y="35840"/>
                    <a:pt x="65677" y="35840"/>
                  </a:cubicBezTo>
                  <a:cubicBezTo>
                    <a:pt x="66085" y="35840"/>
                    <a:pt x="66643" y="36139"/>
                    <a:pt x="66726" y="36139"/>
                  </a:cubicBezTo>
                  <a:cubicBezTo>
                    <a:pt x="66801" y="36139"/>
                    <a:pt x="67351" y="35840"/>
                    <a:pt x="67626" y="35840"/>
                  </a:cubicBezTo>
                  <a:cubicBezTo>
                    <a:pt x="67726" y="35840"/>
                    <a:pt x="67768" y="36039"/>
                    <a:pt x="67768" y="36738"/>
                  </a:cubicBezTo>
                  <a:cubicBezTo>
                    <a:pt x="67768" y="37138"/>
                    <a:pt x="67734" y="37337"/>
                    <a:pt x="67701" y="37337"/>
                  </a:cubicBezTo>
                  <a:cubicBezTo>
                    <a:pt x="67634" y="37337"/>
                    <a:pt x="67584" y="37537"/>
                    <a:pt x="67468" y="37737"/>
                  </a:cubicBezTo>
                  <a:cubicBezTo>
                    <a:pt x="67226" y="38136"/>
                    <a:pt x="67151" y="40133"/>
                    <a:pt x="67135" y="43926"/>
                  </a:cubicBezTo>
                  <a:cubicBezTo>
                    <a:pt x="67118" y="47420"/>
                    <a:pt x="67118" y="50515"/>
                    <a:pt x="67118" y="67587"/>
                  </a:cubicBezTo>
                  <a:cubicBezTo>
                    <a:pt x="67118" y="82861"/>
                    <a:pt x="67118" y="82861"/>
                    <a:pt x="67118" y="82861"/>
                  </a:cubicBezTo>
                  <a:cubicBezTo>
                    <a:pt x="67118" y="98535"/>
                    <a:pt x="67409" y="105324"/>
                    <a:pt x="67801" y="109816"/>
                  </a:cubicBezTo>
                  <a:cubicBezTo>
                    <a:pt x="68242" y="114908"/>
                    <a:pt x="68659" y="115906"/>
                    <a:pt x="69175" y="115906"/>
                  </a:cubicBezTo>
                  <a:cubicBezTo>
                    <a:pt x="69734" y="115906"/>
                    <a:pt x="70275" y="112712"/>
                    <a:pt x="70608" y="108019"/>
                  </a:cubicBezTo>
                  <a:cubicBezTo>
                    <a:pt x="71025" y="101730"/>
                    <a:pt x="71133" y="92445"/>
                    <a:pt x="71133" y="81164"/>
                  </a:cubicBezTo>
                  <a:cubicBezTo>
                    <a:pt x="71133" y="67587"/>
                    <a:pt x="71133" y="67587"/>
                    <a:pt x="71133" y="67587"/>
                  </a:cubicBezTo>
                  <a:cubicBezTo>
                    <a:pt x="71133" y="50515"/>
                    <a:pt x="71133" y="47420"/>
                    <a:pt x="71116" y="43926"/>
                  </a:cubicBezTo>
                  <a:cubicBezTo>
                    <a:pt x="71100" y="40232"/>
                    <a:pt x="71025" y="38435"/>
                    <a:pt x="70725" y="37737"/>
                  </a:cubicBezTo>
                  <a:cubicBezTo>
                    <a:pt x="70650" y="37537"/>
                    <a:pt x="70500" y="37337"/>
                    <a:pt x="70417" y="37337"/>
                  </a:cubicBezTo>
                  <a:cubicBezTo>
                    <a:pt x="70383" y="37337"/>
                    <a:pt x="70342" y="37138"/>
                    <a:pt x="70342" y="36738"/>
                  </a:cubicBezTo>
                  <a:cubicBezTo>
                    <a:pt x="70342" y="36039"/>
                    <a:pt x="70392" y="35840"/>
                    <a:pt x="70492" y="35840"/>
                  </a:cubicBezTo>
                  <a:cubicBezTo>
                    <a:pt x="70900" y="35840"/>
                    <a:pt x="71400" y="36139"/>
                    <a:pt x="71458" y="36139"/>
                  </a:cubicBezTo>
                  <a:cubicBezTo>
                    <a:pt x="71516" y="36139"/>
                    <a:pt x="71950" y="35840"/>
                    <a:pt x="72224" y="35840"/>
                  </a:cubicBezTo>
                  <a:cubicBezTo>
                    <a:pt x="72324" y="35840"/>
                    <a:pt x="72366" y="36039"/>
                    <a:pt x="72366" y="36738"/>
                  </a:cubicBezTo>
                  <a:cubicBezTo>
                    <a:pt x="72366" y="37138"/>
                    <a:pt x="72333" y="37337"/>
                    <a:pt x="72291" y="37337"/>
                  </a:cubicBezTo>
                  <a:cubicBezTo>
                    <a:pt x="72233" y="37337"/>
                    <a:pt x="72174" y="37537"/>
                    <a:pt x="72066" y="37737"/>
                  </a:cubicBezTo>
                  <a:cubicBezTo>
                    <a:pt x="71825" y="38336"/>
                    <a:pt x="71750" y="40133"/>
                    <a:pt x="71733" y="43926"/>
                  </a:cubicBezTo>
                  <a:cubicBezTo>
                    <a:pt x="71708" y="47420"/>
                    <a:pt x="71708" y="50515"/>
                    <a:pt x="71708" y="67587"/>
                  </a:cubicBezTo>
                  <a:cubicBezTo>
                    <a:pt x="71708" y="79267"/>
                    <a:pt x="71708" y="79267"/>
                    <a:pt x="71708" y="79267"/>
                  </a:cubicBezTo>
                  <a:cubicBezTo>
                    <a:pt x="71708" y="91048"/>
                    <a:pt x="71600" y="104126"/>
                    <a:pt x="70875" y="111913"/>
                  </a:cubicBezTo>
                  <a:cubicBezTo>
                    <a:pt x="70217" y="118901"/>
                    <a:pt x="69534" y="120000"/>
                    <a:pt x="68992" y="120000"/>
                  </a:cubicBezTo>
                  <a:cubicBezTo>
                    <a:pt x="68684" y="120000"/>
                    <a:pt x="67759" y="119600"/>
                    <a:pt x="67118" y="112212"/>
                  </a:cubicBezTo>
                  <a:cubicBezTo>
                    <a:pt x="66668" y="107121"/>
                    <a:pt x="66318" y="99434"/>
                    <a:pt x="66318" y="83560"/>
                  </a:cubicBezTo>
                  <a:lnTo>
                    <a:pt x="66318" y="67587"/>
                  </a:lnTo>
                  <a:close/>
                  <a:moveTo>
                    <a:pt x="74274" y="105823"/>
                  </a:moveTo>
                  <a:cubicBezTo>
                    <a:pt x="74290" y="113510"/>
                    <a:pt x="74365" y="115707"/>
                    <a:pt x="74582" y="116405"/>
                  </a:cubicBezTo>
                  <a:cubicBezTo>
                    <a:pt x="74732" y="116805"/>
                    <a:pt x="74915" y="116905"/>
                    <a:pt x="74990" y="116905"/>
                  </a:cubicBezTo>
                  <a:cubicBezTo>
                    <a:pt x="75023" y="116905"/>
                    <a:pt x="75048" y="117304"/>
                    <a:pt x="75048" y="117703"/>
                  </a:cubicBezTo>
                  <a:cubicBezTo>
                    <a:pt x="75048" y="118302"/>
                    <a:pt x="74990" y="118502"/>
                    <a:pt x="74907" y="118502"/>
                  </a:cubicBezTo>
                  <a:cubicBezTo>
                    <a:pt x="74449" y="118502"/>
                    <a:pt x="74132" y="118202"/>
                    <a:pt x="74057" y="118202"/>
                  </a:cubicBezTo>
                  <a:cubicBezTo>
                    <a:pt x="73982" y="118202"/>
                    <a:pt x="73649" y="118502"/>
                    <a:pt x="73282" y="118502"/>
                  </a:cubicBezTo>
                  <a:cubicBezTo>
                    <a:pt x="73199" y="118502"/>
                    <a:pt x="73149" y="118402"/>
                    <a:pt x="73149" y="117703"/>
                  </a:cubicBezTo>
                  <a:cubicBezTo>
                    <a:pt x="73149" y="117304"/>
                    <a:pt x="73182" y="116905"/>
                    <a:pt x="73216" y="116905"/>
                  </a:cubicBezTo>
                  <a:cubicBezTo>
                    <a:pt x="73282" y="116905"/>
                    <a:pt x="73424" y="116805"/>
                    <a:pt x="73549" y="116405"/>
                  </a:cubicBezTo>
                  <a:cubicBezTo>
                    <a:pt x="73741" y="115707"/>
                    <a:pt x="73774" y="113211"/>
                    <a:pt x="73774" y="104825"/>
                  </a:cubicBezTo>
                  <a:cubicBezTo>
                    <a:pt x="73774" y="51613"/>
                    <a:pt x="73774" y="51613"/>
                    <a:pt x="73774" y="51613"/>
                  </a:cubicBezTo>
                  <a:cubicBezTo>
                    <a:pt x="73774" y="47820"/>
                    <a:pt x="73816" y="46921"/>
                    <a:pt x="73882" y="46921"/>
                  </a:cubicBezTo>
                  <a:cubicBezTo>
                    <a:pt x="73974" y="46921"/>
                    <a:pt x="74107" y="48718"/>
                    <a:pt x="74190" y="49717"/>
                  </a:cubicBezTo>
                  <a:cubicBezTo>
                    <a:pt x="74324" y="51214"/>
                    <a:pt x="75490" y="66089"/>
                    <a:pt x="76731" y="81464"/>
                  </a:cubicBezTo>
                  <a:cubicBezTo>
                    <a:pt x="77523" y="91247"/>
                    <a:pt x="78381" y="102329"/>
                    <a:pt x="78622" y="105324"/>
                  </a:cubicBezTo>
                  <a:cubicBezTo>
                    <a:pt x="78539" y="58801"/>
                    <a:pt x="78539" y="58801"/>
                    <a:pt x="78539" y="58801"/>
                  </a:cubicBezTo>
                  <a:cubicBezTo>
                    <a:pt x="78531" y="52811"/>
                    <a:pt x="78489" y="50715"/>
                    <a:pt x="78239" y="50216"/>
                  </a:cubicBezTo>
                  <a:cubicBezTo>
                    <a:pt x="78097" y="49816"/>
                    <a:pt x="77914" y="49717"/>
                    <a:pt x="77847" y="49717"/>
                  </a:cubicBezTo>
                  <a:cubicBezTo>
                    <a:pt x="77797" y="49717"/>
                    <a:pt x="77789" y="49217"/>
                    <a:pt x="77789" y="48818"/>
                  </a:cubicBezTo>
                  <a:cubicBezTo>
                    <a:pt x="77789" y="48319"/>
                    <a:pt x="77847" y="48219"/>
                    <a:pt x="77939" y="48219"/>
                  </a:cubicBezTo>
                  <a:cubicBezTo>
                    <a:pt x="78306" y="48219"/>
                    <a:pt x="78689" y="48419"/>
                    <a:pt x="78780" y="48419"/>
                  </a:cubicBezTo>
                  <a:cubicBezTo>
                    <a:pt x="78872" y="48419"/>
                    <a:pt x="79139" y="48219"/>
                    <a:pt x="79464" y="48219"/>
                  </a:cubicBezTo>
                  <a:cubicBezTo>
                    <a:pt x="79547" y="48219"/>
                    <a:pt x="79614" y="48319"/>
                    <a:pt x="79614" y="48818"/>
                  </a:cubicBezTo>
                  <a:cubicBezTo>
                    <a:pt x="79614" y="49217"/>
                    <a:pt x="79572" y="49717"/>
                    <a:pt x="79522" y="49717"/>
                  </a:cubicBezTo>
                  <a:cubicBezTo>
                    <a:pt x="79480" y="49717"/>
                    <a:pt x="79422" y="49717"/>
                    <a:pt x="79330" y="49916"/>
                  </a:cubicBezTo>
                  <a:cubicBezTo>
                    <a:pt x="79064" y="50615"/>
                    <a:pt x="79047" y="52512"/>
                    <a:pt x="79047" y="58003"/>
                  </a:cubicBezTo>
                  <a:cubicBezTo>
                    <a:pt x="79022" y="112512"/>
                    <a:pt x="79022" y="112512"/>
                    <a:pt x="79022" y="112512"/>
                  </a:cubicBezTo>
                  <a:cubicBezTo>
                    <a:pt x="79022" y="118602"/>
                    <a:pt x="79014" y="119101"/>
                    <a:pt x="78964" y="119101"/>
                  </a:cubicBezTo>
                  <a:cubicBezTo>
                    <a:pt x="78880" y="119101"/>
                    <a:pt x="78797" y="118402"/>
                    <a:pt x="78347" y="113510"/>
                  </a:cubicBezTo>
                  <a:cubicBezTo>
                    <a:pt x="78272" y="112612"/>
                    <a:pt x="77114" y="98935"/>
                    <a:pt x="76265" y="88352"/>
                  </a:cubicBezTo>
                  <a:cubicBezTo>
                    <a:pt x="75332" y="76572"/>
                    <a:pt x="74432" y="65291"/>
                    <a:pt x="74182" y="61996"/>
                  </a:cubicBezTo>
                  <a:lnTo>
                    <a:pt x="74274" y="105823"/>
                  </a:lnTo>
                  <a:close/>
                  <a:moveTo>
                    <a:pt x="82079" y="91447"/>
                  </a:moveTo>
                  <a:cubicBezTo>
                    <a:pt x="82079" y="100432"/>
                    <a:pt x="82079" y="107720"/>
                    <a:pt x="82121" y="111613"/>
                  </a:cubicBezTo>
                  <a:cubicBezTo>
                    <a:pt x="82146" y="114309"/>
                    <a:pt x="82171" y="116106"/>
                    <a:pt x="82413" y="116505"/>
                  </a:cubicBezTo>
                  <a:cubicBezTo>
                    <a:pt x="82529" y="116705"/>
                    <a:pt x="82704" y="116905"/>
                    <a:pt x="82771" y="116905"/>
                  </a:cubicBezTo>
                  <a:cubicBezTo>
                    <a:pt x="82821" y="116905"/>
                    <a:pt x="82837" y="117404"/>
                    <a:pt x="82837" y="117703"/>
                  </a:cubicBezTo>
                  <a:cubicBezTo>
                    <a:pt x="82837" y="118202"/>
                    <a:pt x="82804" y="118502"/>
                    <a:pt x="82712" y="118502"/>
                  </a:cubicBezTo>
                  <a:cubicBezTo>
                    <a:pt x="82263" y="118502"/>
                    <a:pt x="81746" y="118202"/>
                    <a:pt x="81713" y="118202"/>
                  </a:cubicBezTo>
                  <a:cubicBezTo>
                    <a:pt x="81663" y="118202"/>
                    <a:pt x="81163" y="118502"/>
                    <a:pt x="80913" y="118502"/>
                  </a:cubicBezTo>
                  <a:cubicBezTo>
                    <a:pt x="80830" y="118502"/>
                    <a:pt x="80788" y="118302"/>
                    <a:pt x="80788" y="117703"/>
                  </a:cubicBezTo>
                  <a:cubicBezTo>
                    <a:pt x="80788" y="117404"/>
                    <a:pt x="80805" y="116905"/>
                    <a:pt x="80855" y="116905"/>
                  </a:cubicBezTo>
                  <a:cubicBezTo>
                    <a:pt x="80921" y="116905"/>
                    <a:pt x="81021" y="116705"/>
                    <a:pt x="81096" y="116505"/>
                  </a:cubicBezTo>
                  <a:cubicBezTo>
                    <a:pt x="81255" y="116106"/>
                    <a:pt x="81280" y="114309"/>
                    <a:pt x="81305" y="111613"/>
                  </a:cubicBezTo>
                  <a:cubicBezTo>
                    <a:pt x="81346" y="107720"/>
                    <a:pt x="81355" y="100432"/>
                    <a:pt x="81355" y="91447"/>
                  </a:cubicBezTo>
                  <a:cubicBezTo>
                    <a:pt x="81355" y="75074"/>
                    <a:pt x="81355" y="75074"/>
                    <a:pt x="81355" y="75074"/>
                  </a:cubicBezTo>
                  <a:cubicBezTo>
                    <a:pt x="81355" y="60698"/>
                    <a:pt x="81355" y="58003"/>
                    <a:pt x="81338" y="55108"/>
                  </a:cubicBezTo>
                  <a:cubicBezTo>
                    <a:pt x="81313" y="51913"/>
                    <a:pt x="81255" y="50515"/>
                    <a:pt x="81080" y="50016"/>
                  </a:cubicBezTo>
                  <a:cubicBezTo>
                    <a:pt x="80988" y="49816"/>
                    <a:pt x="80888" y="49717"/>
                    <a:pt x="80830" y="49717"/>
                  </a:cubicBezTo>
                  <a:cubicBezTo>
                    <a:pt x="80796" y="49717"/>
                    <a:pt x="80771" y="49317"/>
                    <a:pt x="80771" y="48918"/>
                  </a:cubicBezTo>
                  <a:cubicBezTo>
                    <a:pt x="80771" y="48419"/>
                    <a:pt x="80805" y="48219"/>
                    <a:pt x="80896" y="48219"/>
                  </a:cubicBezTo>
                  <a:cubicBezTo>
                    <a:pt x="81163" y="48219"/>
                    <a:pt x="81663" y="48419"/>
                    <a:pt x="81713" y="48419"/>
                  </a:cubicBezTo>
                  <a:cubicBezTo>
                    <a:pt x="81746" y="48419"/>
                    <a:pt x="82263" y="48219"/>
                    <a:pt x="82513" y="48219"/>
                  </a:cubicBezTo>
                  <a:cubicBezTo>
                    <a:pt x="82604" y="48219"/>
                    <a:pt x="82637" y="48419"/>
                    <a:pt x="82637" y="48918"/>
                  </a:cubicBezTo>
                  <a:cubicBezTo>
                    <a:pt x="82637" y="49317"/>
                    <a:pt x="82604" y="49717"/>
                    <a:pt x="82571" y="49717"/>
                  </a:cubicBezTo>
                  <a:cubicBezTo>
                    <a:pt x="82521" y="49717"/>
                    <a:pt x="82463" y="49717"/>
                    <a:pt x="82371" y="49916"/>
                  </a:cubicBezTo>
                  <a:cubicBezTo>
                    <a:pt x="82154" y="50515"/>
                    <a:pt x="82113" y="51813"/>
                    <a:pt x="82088" y="55108"/>
                  </a:cubicBezTo>
                  <a:cubicBezTo>
                    <a:pt x="82079" y="58003"/>
                    <a:pt x="82079" y="60698"/>
                    <a:pt x="82079" y="75074"/>
                  </a:cubicBezTo>
                  <a:lnTo>
                    <a:pt x="82079" y="91447"/>
                  </a:lnTo>
                  <a:close/>
                  <a:moveTo>
                    <a:pt x="86661" y="106322"/>
                  </a:moveTo>
                  <a:cubicBezTo>
                    <a:pt x="87128" y="93843"/>
                    <a:pt x="88177" y="62196"/>
                    <a:pt x="88344" y="55507"/>
                  </a:cubicBezTo>
                  <a:cubicBezTo>
                    <a:pt x="88385" y="54109"/>
                    <a:pt x="88419" y="52811"/>
                    <a:pt x="88419" y="52013"/>
                  </a:cubicBezTo>
                  <a:cubicBezTo>
                    <a:pt x="88419" y="51214"/>
                    <a:pt x="88394" y="50415"/>
                    <a:pt x="88311" y="50016"/>
                  </a:cubicBezTo>
                  <a:cubicBezTo>
                    <a:pt x="88219" y="49717"/>
                    <a:pt x="88127" y="49717"/>
                    <a:pt x="88036" y="49717"/>
                  </a:cubicBezTo>
                  <a:cubicBezTo>
                    <a:pt x="87994" y="49717"/>
                    <a:pt x="87944" y="49417"/>
                    <a:pt x="87944" y="48918"/>
                  </a:cubicBezTo>
                  <a:cubicBezTo>
                    <a:pt x="87944" y="48419"/>
                    <a:pt x="88002" y="48219"/>
                    <a:pt x="88127" y="48219"/>
                  </a:cubicBezTo>
                  <a:cubicBezTo>
                    <a:pt x="88452" y="48219"/>
                    <a:pt x="88810" y="48419"/>
                    <a:pt x="88910" y="48419"/>
                  </a:cubicBezTo>
                  <a:cubicBezTo>
                    <a:pt x="88960" y="48419"/>
                    <a:pt x="89302" y="48219"/>
                    <a:pt x="89543" y="48219"/>
                  </a:cubicBezTo>
                  <a:cubicBezTo>
                    <a:pt x="89627" y="48219"/>
                    <a:pt x="89668" y="48419"/>
                    <a:pt x="89668" y="48818"/>
                  </a:cubicBezTo>
                  <a:cubicBezTo>
                    <a:pt x="89668" y="49317"/>
                    <a:pt x="89643" y="49717"/>
                    <a:pt x="89577" y="49717"/>
                  </a:cubicBezTo>
                  <a:cubicBezTo>
                    <a:pt x="89527" y="49717"/>
                    <a:pt x="89343" y="49717"/>
                    <a:pt x="89194" y="50815"/>
                  </a:cubicBezTo>
                  <a:cubicBezTo>
                    <a:pt x="89085" y="51713"/>
                    <a:pt x="88960" y="53011"/>
                    <a:pt x="88752" y="59400"/>
                  </a:cubicBezTo>
                  <a:cubicBezTo>
                    <a:pt x="88660" y="61996"/>
                    <a:pt x="88269" y="73078"/>
                    <a:pt x="87852" y="84459"/>
                  </a:cubicBezTo>
                  <a:cubicBezTo>
                    <a:pt x="87361" y="98036"/>
                    <a:pt x="87011" y="108119"/>
                    <a:pt x="86828" y="112712"/>
                  </a:cubicBezTo>
                  <a:cubicBezTo>
                    <a:pt x="86603" y="118302"/>
                    <a:pt x="86561" y="119700"/>
                    <a:pt x="86478" y="119700"/>
                  </a:cubicBezTo>
                  <a:cubicBezTo>
                    <a:pt x="86386" y="119700"/>
                    <a:pt x="86328" y="118502"/>
                    <a:pt x="86178" y="114009"/>
                  </a:cubicBezTo>
                  <a:cubicBezTo>
                    <a:pt x="84204" y="57004"/>
                    <a:pt x="84204" y="57004"/>
                    <a:pt x="84204" y="57004"/>
                  </a:cubicBezTo>
                  <a:cubicBezTo>
                    <a:pt x="84020" y="51813"/>
                    <a:pt x="83912" y="50815"/>
                    <a:pt x="83654" y="50016"/>
                  </a:cubicBezTo>
                  <a:cubicBezTo>
                    <a:pt x="83520" y="49717"/>
                    <a:pt x="83387" y="49717"/>
                    <a:pt x="83337" y="49717"/>
                  </a:cubicBezTo>
                  <a:cubicBezTo>
                    <a:pt x="83296" y="49717"/>
                    <a:pt x="83279" y="49217"/>
                    <a:pt x="83279" y="48818"/>
                  </a:cubicBezTo>
                  <a:cubicBezTo>
                    <a:pt x="83279" y="48319"/>
                    <a:pt x="83362" y="48219"/>
                    <a:pt x="83487" y="48219"/>
                  </a:cubicBezTo>
                  <a:cubicBezTo>
                    <a:pt x="83870" y="48219"/>
                    <a:pt x="84329" y="48419"/>
                    <a:pt x="84429" y="48419"/>
                  </a:cubicBezTo>
                  <a:cubicBezTo>
                    <a:pt x="84512" y="48419"/>
                    <a:pt x="84862" y="48219"/>
                    <a:pt x="85178" y="48219"/>
                  </a:cubicBezTo>
                  <a:cubicBezTo>
                    <a:pt x="85320" y="48219"/>
                    <a:pt x="85395" y="48419"/>
                    <a:pt x="85395" y="48818"/>
                  </a:cubicBezTo>
                  <a:cubicBezTo>
                    <a:pt x="85395" y="49317"/>
                    <a:pt x="85362" y="49717"/>
                    <a:pt x="85312" y="49717"/>
                  </a:cubicBezTo>
                  <a:cubicBezTo>
                    <a:pt x="85220" y="49717"/>
                    <a:pt x="85095" y="49816"/>
                    <a:pt x="85020" y="50216"/>
                  </a:cubicBezTo>
                  <a:cubicBezTo>
                    <a:pt x="84937" y="50615"/>
                    <a:pt x="84928" y="51114"/>
                    <a:pt x="84928" y="51813"/>
                  </a:cubicBezTo>
                  <a:cubicBezTo>
                    <a:pt x="84928" y="53011"/>
                    <a:pt x="85028" y="55906"/>
                    <a:pt x="85145" y="59600"/>
                  </a:cubicBezTo>
                  <a:lnTo>
                    <a:pt x="86661" y="106322"/>
                  </a:lnTo>
                  <a:close/>
                  <a:moveTo>
                    <a:pt x="90860" y="75074"/>
                  </a:moveTo>
                  <a:cubicBezTo>
                    <a:pt x="90860" y="60698"/>
                    <a:pt x="90860" y="58003"/>
                    <a:pt x="90835" y="55108"/>
                  </a:cubicBezTo>
                  <a:cubicBezTo>
                    <a:pt x="90818" y="51913"/>
                    <a:pt x="90776" y="50415"/>
                    <a:pt x="90510" y="49916"/>
                  </a:cubicBezTo>
                  <a:cubicBezTo>
                    <a:pt x="90443" y="49816"/>
                    <a:pt x="90310" y="49717"/>
                    <a:pt x="90235" y="49717"/>
                  </a:cubicBezTo>
                  <a:cubicBezTo>
                    <a:pt x="90210" y="49717"/>
                    <a:pt x="90177" y="49317"/>
                    <a:pt x="90177" y="48918"/>
                  </a:cubicBezTo>
                  <a:cubicBezTo>
                    <a:pt x="90177" y="48419"/>
                    <a:pt x="90210" y="48219"/>
                    <a:pt x="90301" y="48219"/>
                  </a:cubicBezTo>
                  <a:cubicBezTo>
                    <a:pt x="90668" y="48219"/>
                    <a:pt x="91185" y="48419"/>
                    <a:pt x="91234" y="48419"/>
                  </a:cubicBezTo>
                  <a:cubicBezTo>
                    <a:pt x="91284" y="48419"/>
                    <a:pt x="92967" y="48519"/>
                    <a:pt x="93142" y="48419"/>
                  </a:cubicBezTo>
                  <a:cubicBezTo>
                    <a:pt x="93300" y="48319"/>
                    <a:pt x="93450" y="48019"/>
                    <a:pt x="93509" y="47820"/>
                  </a:cubicBezTo>
                  <a:cubicBezTo>
                    <a:pt x="93542" y="47720"/>
                    <a:pt x="93584" y="47420"/>
                    <a:pt x="93617" y="47420"/>
                  </a:cubicBezTo>
                  <a:cubicBezTo>
                    <a:pt x="93650" y="47420"/>
                    <a:pt x="93659" y="47820"/>
                    <a:pt x="93659" y="48319"/>
                  </a:cubicBezTo>
                  <a:cubicBezTo>
                    <a:pt x="93659" y="48918"/>
                    <a:pt x="93609" y="50016"/>
                    <a:pt x="93592" y="52712"/>
                  </a:cubicBezTo>
                  <a:cubicBezTo>
                    <a:pt x="93584" y="53610"/>
                    <a:pt x="93567" y="57703"/>
                    <a:pt x="93542" y="58801"/>
                  </a:cubicBezTo>
                  <a:cubicBezTo>
                    <a:pt x="93534" y="59201"/>
                    <a:pt x="93509" y="59800"/>
                    <a:pt x="93475" y="59800"/>
                  </a:cubicBezTo>
                  <a:cubicBezTo>
                    <a:pt x="93425" y="59800"/>
                    <a:pt x="93409" y="59400"/>
                    <a:pt x="93409" y="58602"/>
                  </a:cubicBezTo>
                  <a:cubicBezTo>
                    <a:pt x="93409" y="57903"/>
                    <a:pt x="93400" y="56405"/>
                    <a:pt x="93367" y="55307"/>
                  </a:cubicBezTo>
                  <a:cubicBezTo>
                    <a:pt x="93309" y="53810"/>
                    <a:pt x="93225" y="53111"/>
                    <a:pt x="92792" y="52512"/>
                  </a:cubicBezTo>
                  <a:cubicBezTo>
                    <a:pt x="92651" y="52212"/>
                    <a:pt x="91726" y="52113"/>
                    <a:pt x="91634" y="52113"/>
                  </a:cubicBezTo>
                  <a:cubicBezTo>
                    <a:pt x="91593" y="52113"/>
                    <a:pt x="91584" y="52512"/>
                    <a:pt x="91584" y="53111"/>
                  </a:cubicBezTo>
                  <a:cubicBezTo>
                    <a:pt x="91584" y="78369"/>
                    <a:pt x="91584" y="78369"/>
                    <a:pt x="91584" y="78369"/>
                  </a:cubicBezTo>
                  <a:cubicBezTo>
                    <a:pt x="91584" y="79068"/>
                    <a:pt x="91584" y="79367"/>
                    <a:pt x="91634" y="79367"/>
                  </a:cubicBezTo>
                  <a:cubicBezTo>
                    <a:pt x="91734" y="79367"/>
                    <a:pt x="92792" y="79367"/>
                    <a:pt x="92976" y="79168"/>
                  </a:cubicBezTo>
                  <a:cubicBezTo>
                    <a:pt x="93167" y="78868"/>
                    <a:pt x="93284" y="78768"/>
                    <a:pt x="93367" y="77770"/>
                  </a:cubicBezTo>
                  <a:cubicBezTo>
                    <a:pt x="93417" y="77171"/>
                    <a:pt x="93459" y="76572"/>
                    <a:pt x="93484" y="76572"/>
                  </a:cubicBezTo>
                  <a:cubicBezTo>
                    <a:pt x="93509" y="76572"/>
                    <a:pt x="93525" y="76871"/>
                    <a:pt x="93525" y="77371"/>
                  </a:cubicBezTo>
                  <a:cubicBezTo>
                    <a:pt x="93525" y="77970"/>
                    <a:pt x="93484" y="79467"/>
                    <a:pt x="93467" y="82562"/>
                  </a:cubicBezTo>
                  <a:cubicBezTo>
                    <a:pt x="93450" y="84359"/>
                    <a:pt x="93425" y="87853"/>
                    <a:pt x="93425" y="88552"/>
                  </a:cubicBezTo>
                  <a:cubicBezTo>
                    <a:pt x="93425" y="89351"/>
                    <a:pt x="93409" y="90249"/>
                    <a:pt x="93359" y="90249"/>
                  </a:cubicBezTo>
                  <a:cubicBezTo>
                    <a:pt x="93317" y="90249"/>
                    <a:pt x="93300" y="89950"/>
                    <a:pt x="93300" y="89450"/>
                  </a:cubicBezTo>
                  <a:cubicBezTo>
                    <a:pt x="93300" y="88552"/>
                    <a:pt x="93300" y="87554"/>
                    <a:pt x="93267" y="86356"/>
                  </a:cubicBezTo>
                  <a:cubicBezTo>
                    <a:pt x="93234" y="85058"/>
                    <a:pt x="93167" y="83960"/>
                    <a:pt x="92851" y="83560"/>
                  </a:cubicBezTo>
                  <a:cubicBezTo>
                    <a:pt x="92634" y="83161"/>
                    <a:pt x="91776" y="83061"/>
                    <a:pt x="91643" y="83061"/>
                  </a:cubicBezTo>
                  <a:cubicBezTo>
                    <a:pt x="91593" y="83061"/>
                    <a:pt x="91584" y="83361"/>
                    <a:pt x="91584" y="83760"/>
                  </a:cubicBezTo>
                  <a:cubicBezTo>
                    <a:pt x="91584" y="91447"/>
                    <a:pt x="91584" y="91447"/>
                    <a:pt x="91584" y="91447"/>
                  </a:cubicBezTo>
                  <a:cubicBezTo>
                    <a:pt x="91584" y="94642"/>
                    <a:pt x="91576" y="105424"/>
                    <a:pt x="91584" y="107321"/>
                  </a:cubicBezTo>
                  <a:cubicBezTo>
                    <a:pt x="91601" y="113510"/>
                    <a:pt x="91751" y="114808"/>
                    <a:pt x="92542" y="114808"/>
                  </a:cubicBezTo>
                  <a:cubicBezTo>
                    <a:pt x="92751" y="114808"/>
                    <a:pt x="93134" y="114808"/>
                    <a:pt x="93342" y="113810"/>
                  </a:cubicBezTo>
                  <a:cubicBezTo>
                    <a:pt x="93559" y="112712"/>
                    <a:pt x="93667" y="111014"/>
                    <a:pt x="93709" y="107321"/>
                  </a:cubicBezTo>
                  <a:cubicBezTo>
                    <a:pt x="93734" y="106222"/>
                    <a:pt x="93750" y="105923"/>
                    <a:pt x="93792" y="105923"/>
                  </a:cubicBezTo>
                  <a:cubicBezTo>
                    <a:pt x="93842" y="105923"/>
                    <a:pt x="93850" y="106722"/>
                    <a:pt x="93850" y="107321"/>
                  </a:cubicBezTo>
                  <a:cubicBezTo>
                    <a:pt x="93850" y="108019"/>
                    <a:pt x="93784" y="114309"/>
                    <a:pt x="93734" y="116306"/>
                  </a:cubicBezTo>
                  <a:cubicBezTo>
                    <a:pt x="93684" y="118702"/>
                    <a:pt x="93600" y="118702"/>
                    <a:pt x="93292" y="118702"/>
                  </a:cubicBezTo>
                  <a:cubicBezTo>
                    <a:pt x="92692" y="118702"/>
                    <a:pt x="92226" y="118502"/>
                    <a:pt x="91893" y="118402"/>
                  </a:cubicBezTo>
                  <a:cubicBezTo>
                    <a:pt x="91559" y="118202"/>
                    <a:pt x="91351" y="118202"/>
                    <a:pt x="91234" y="118202"/>
                  </a:cubicBezTo>
                  <a:cubicBezTo>
                    <a:pt x="91209" y="118202"/>
                    <a:pt x="91060" y="118202"/>
                    <a:pt x="90885" y="118302"/>
                  </a:cubicBezTo>
                  <a:cubicBezTo>
                    <a:pt x="90726" y="118402"/>
                    <a:pt x="90543" y="118502"/>
                    <a:pt x="90418" y="118502"/>
                  </a:cubicBezTo>
                  <a:cubicBezTo>
                    <a:pt x="90335" y="118502"/>
                    <a:pt x="90293" y="118302"/>
                    <a:pt x="90293" y="117703"/>
                  </a:cubicBezTo>
                  <a:cubicBezTo>
                    <a:pt x="90293" y="117404"/>
                    <a:pt x="90310" y="116905"/>
                    <a:pt x="90351" y="116905"/>
                  </a:cubicBezTo>
                  <a:cubicBezTo>
                    <a:pt x="90426" y="116905"/>
                    <a:pt x="90526" y="116605"/>
                    <a:pt x="90601" y="116505"/>
                  </a:cubicBezTo>
                  <a:cubicBezTo>
                    <a:pt x="90751" y="116206"/>
                    <a:pt x="90776" y="114309"/>
                    <a:pt x="90810" y="111613"/>
                  </a:cubicBezTo>
                  <a:cubicBezTo>
                    <a:pt x="90860" y="107720"/>
                    <a:pt x="90860" y="100432"/>
                    <a:pt x="90860" y="91447"/>
                  </a:cubicBezTo>
                  <a:lnTo>
                    <a:pt x="90860" y="75074"/>
                  </a:lnTo>
                  <a:close/>
                  <a:moveTo>
                    <a:pt x="95883" y="75074"/>
                  </a:moveTo>
                  <a:cubicBezTo>
                    <a:pt x="95883" y="60698"/>
                    <a:pt x="95883" y="58003"/>
                    <a:pt x="95866" y="55108"/>
                  </a:cubicBezTo>
                  <a:cubicBezTo>
                    <a:pt x="95841" y="51913"/>
                    <a:pt x="95800" y="50415"/>
                    <a:pt x="95533" y="49916"/>
                  </a:cubicBezTo>
                  <a:cubicBezTo>
                    <a:pt x="95475" y="49816"/>
                    <a:pt x="95333" y="49717"/>
                    <a:pt x="95258" y="49717"/>
                  </a:cubicBezTo>
                  <a:cubicBezTo>
                    <a:pt x="95233" y="49717"/>
                    <a:pt x="95200" y="49317"/>
                    <a:pt x="95200" y="48918"/>
                  </a:cubicBezTo>
                  <a:cubicBezTo>
                    <a:pt x="95200" y="48419"/>
                    <a:pt x="95233" y="48219"/>
                    <a:pt x="95325" y="48219"/>
                  </a:cubicBezTo>
                  <a:cubicBezTo>
                    <a:pt x="95691" y="48219"/>
                    <a:pt x="96233" y="48419"/>
                    <a:pt x="96274" y="48419"/>
                  </a:cubicBezTo>
                  <a:cubicBezTo>
                    <a:pt x="96358" y="48419"/>
                    <a:pt x="97032" y="48219"/>
                    <a:pt x="97274" y="48219"/>
                  </a:cubicBezTo>
                  <a:cubicBezTo>
                    <a:pt x="97791" y="48219"/>
                    <a:pt x="98349" y="48718"/>
                    <a:pt x="98774" y="52212"/>
                  </a:cubicBezTo>
                  <a:cubicBezTo>
                    <a:pt x="98973" y="54009"/>
                    <a:pt x="99332" y="58502"/>
                    <a:pt x="99332" y="64891"/>
                  </a:cubicBezTo>
                  <a:cubicBezTo>
                    <a:pt x="99332" y="71780"/>
                    <a:pt x="99090" y="78469"/>
                    <a:pt x="98349" y="86156"/>
                  </a:cubicBezTo>
                  <a:cubicBezTo>
                    <a:pt x="98998" y="95940"/>
                    <a:pt x="99557" y="104326"/>
                    <a:pt x="100023" y="110116"/>
                  </a:cubicBezTo>
                  <a:cubicBezTo>
                    <a:pt x="100448" y="115407"/>
                    <a:pt x="100715" y="116306"/>
                    <a:pt x="100914" y="116605"/>
                  </a:cubicBezTo>
                  <a:cubicBezTo>
                    <a:pt x="101073" y="116905"/>
                    <a:pt x="101156" y="116905"/>
                    <a:pt x="101198" y="116905"/>
                  </a:cubicBezTo>
                  <a:cubicBezTo>
                    <a:pt x="101248" y="116905"/>
                    <a:pt x="101273" y="117404"/>
                    <a:pt x="101273" y="117703"/>
                  </a:cubicBezTo>
                  <a:cubicBezTo>
                    <a:pt x="101273" y="118302"/>
                    <a:pt x="101223" y="118502"/>
                    <a:pt x="101081" y="118502"/>
                  </a:cubicBezTo>
                  <a:cubicBezTo>
                    <a:pt x="100581" y="118502"/>
                    <a:pt x="100581" y="118502"/>
                    <a:pt x="100581" y="118502"/>
                  </a:cubicBezTo>
                  <a:cubicBezTo>
                    <a:pt x="100123" y="118502"/>
                    <a:pt x="99923" y="117903"/>
                    <a:pt x="99723" y="116605"/>
                  </a:cubicBezTo>
                  <a:cubicBezTo>
                    <a:pt x="99373" y="114409"/>
                    <a:pt x="99082" y="109916"/>
                    <a:pt x="98624" y="102928"/>
                  </a:cubicBezTo>
                  <a:cubicBezTo>
                    <a:pt x="98290" y="97936"/>
                    <a:pt x="97932" y="91946"/>
                    <a:pt x="97757" y="89450"/>
                  </a:cubicBezTo>
                  <a:cubicBezTo>
                    <a:pt x="97724" y="88951"/>
                    <a:pt x="97707" y="88851"/>
                    <a:pt x="97649" y="88851"/>
                  </a:cubicBezTo>
                  <a:cubicBezTo>
                    <a:pt x="96633" y="88652"/>
                    <a:pt x="96633" y="88652"/>
                    <a:pt x="96633" y="88652"/>
                  </a:cubicBezTo>
                  <a:cubicBezTo>
                    <a:pt x="96591" y="88652"/>
                    <a:pt x="96574" y="88851"/>
                    <a:pt x="96574" y="89450"/>
                  </a:cubicBezTo>
                  <a:cubicBezTo>
                    <a:pt x="96574" y="91547"/>
                    <a:pt x="96574" y="91547"/>
                    <a:pt x="96574" y="91547"/>
                  </a:cubicBezTo>
                  <a:cubicBezTo>
                    <a:pt x="96574" y="100532"/>
                    <a:pt x="96574" y="107720"/>
                    <a:pt x="96608" y="111613"/>
                  </a:cubicBezTo>
                  <a:cubicBezTo>
                    <a:pt x="96641" y="114309"/>
                    <a:pt x="96683" y="116106"/>
                    <a:pt x="96933" y="116505"/>
                  </a:cubicBezTo>
                  <a:cubicBezTo>
                    <a:pt x="97041" y="116705"/>
                    <a:pt x="97216" y="116905"/>
                    <a:pt x="97282" y="116905"/>
                  </a:cubicBezTo>
                  <a:cubicBezTo>
                    <a:pt x="97341" y="116905"/>
                    <a:pt x="97349" y="117404"/>
                    <a:pt x="97349" y="117703"/>
                  </a:cubicBezTo>
                  <a:cubicBezTo>
                    <a:pt x="97349" y="118202"/>
                    <a:pt x="97316" y="118502"/>
                    <a:pt x="97224" y="118502"/>
                  </a:cubicBezTo>
                  <a:cubicBezTo>
                    <a:pt x="96783" y="118502"/>
                    <a:pt x="96274" y="118202"/>
                    <a:pt x="96233" y="118202"/>
                  </a:cubicBezTo>
                  <a:cubicBezTo>
                    <a:pt x="96233" y="118202"/>
                    <a:pt x="95691" y="118502"/>
                    <a:pt x="95441" y="118502"/>
                  </a:cubicBezTo>
                  <a:cubicBezTo>
                    <a:pt x="95358" y="118502"/>
                    <a:pt x="95316" y="118302"/>
                    <a:pt x="95316" y="117703"/>
                  </a:cubicBezTo>
                  <a:cubicBezTo>
                    <a:pt x="95316" y="117404"/>
                    <a:pt x="95333" y="116905"/>
                    <a:pt x="95383" y="116905"/>
                  </a:cubicBezTo>
                  <a:cubicBezTo>
                    <a:pt x="95450" y="116905"/>
                    <a:pt x="95550" y="116705"/>
                    <a:pt x="95625" y="116505"/>
                  </a:cubicBezTo>
                  <a:cubicBezTo>
                    <a:pt x="95783" y="116106"/>
                    <a:pt x="95800" y="114309"/>
                    <a:pt x="95833" y="111613"/>
                  </a:cubicBezTo>
                  <a:cubicBezTo>
                    <a:pt x="95883" y="107720"/>
                    <a:pt x="95883" y="100432"/>
                    <a:pt x="95883" y="91447"/>
                  </a:cubicBezTo>
                  <a:lnTo>
                    <a:pt x="95883" y="75074"/>
                  </a:lnTo>
                  <a:close/>
                  <a:moveTo>
                    <a:pt x="96574" y="82961"/>
                  </a:moveTo>
                  <a:cubicBezTo>
                    <a:pt x="96574" y="83560"/>
                    <a:pt x="96591" y="83860"/>
                    <a:pt x="96633" y="84159"/>
                  </a:cubicBezTo>
                  <a:cubicBezTo>
                    <a:pt x="96749" y="84958"/>
                    <a:pt x="97157" y="85557"/>
                    <a:pt x="97516" y="85557"/>
                  </a:cubicBezTo>
                  <a:cubicBezTo>
                    <a:pt x="97707" y="85557"/>
                    <a:pt x="97924" y="85457"/>
                    <a:pt x="98115" y="83960"/>
                  </a:cubicBezTo>
                  <a:cubicBezTo>
                    <a:pt x="98390" y="81763"/>
                    <a:pt x="98599" y="76871"/>
                    <a:pt x="98599" y="69683"/>
                  </a:cubicBezTo>
                  <a:cubicBezTo>
                    <a:pt x="98599" y="58103"/>
                    <a:pt x="98074" y="51514"/>
                    <a:pt x="97216" y="51514"/>
                  </a:cubicBezTo>
                  <a:cubicBezTo>
                    <a:pt x="96974" y="51514"/>
                    <a:pt x="96724" y="51813"/>
                    <a:pt x="96641" y="52013"/>
                  </a:cubicBezTo>
                  <a:cubicBezTo>
                    <a:pt x="96599" y="52212"/>
                    <a:pt x="96574" y="52612"/>
                    <a:pt x="96574" y="53111"/>
                  </a:cubicBezTo>
                  <a:lnTo>
                    <a:pt x="96574" y="82961"/>
                  </a:lnTo>
                  <a:close/>
                  <a:moveTo>
                    <a:pt x="101256" y="117204"/>
                  </a:moveTo>
                  <a:cubicBezTo>
                    <a:pt x="101148" y="116505"/>
                    <a:pt x="101131" y="116206"/>
                    <a:pt x="101131" y="113710"/>
                  </a:cubicBezTo>
                  <a:cubicBezTo>
                    <a:pt x="101131" y="109118"/>
                    <a:pt x="101173" y="105324"/>
                    <a:pt x="101181" y="103826"/>
                  </a:cubicBezTo>
                  <a:cubicBezTo>
                    <a:pt x="101181" y="102828"/>
                    <a:pt x="101198" y="102329"/>
                    <a:pt x="101248" y="102329"/>
                  </a:cubicBezTo>
                  <a:cubicBezTo>
                    <a:pt x="101289" y="102329"/>
                    <a:pt x="101314" y="102628"/>
                    <a:pt x="101314" y="103427"/>
                  </a:cubicBezTo>
                  <a:cubicBezTo>
                    <a:pt x="101314" y="104126"/>
                    <a:pt x="101314" y="105424"/>
                    <a:pt x="101348" y="106821"/>
                  </a:cubicBezTo>
                  <a:cubicBezTo>
                    <a:pt x="101473" y="113510"/>
                    <a:pt x="102072" y="116006"/>
                    <a:pt x="102614" y="116006"/>
                  </a:cubicBezTo>
                  <a:cubicBezTo>
                    <a:pt x="103405" y="116006"/>
                    <a:pt x="103813" y="110615"/>
                    <a:pt x="103813" y="103627"/>
                  </a:cubicBezTo>
                  <a:cubicBezTo>
                    <a:pt x="103813" y="96938"/>
                    <a:pt x="103514" y="93743"/>
                    <a:pt x="102805" y="87454"/>
                  </a:cubicBezTo>
                  <a:cubicBezTo>
                    <a:pt x="102439" y="84159"/>
                    <a:pt x="102439" y="84159"/>
                    <a:pt x="102439" y="84159"/>
                  </a:cubicBezTo>
                  <a:cubicBezTo>
                    <a:pt x="101573" y="76372"/>
                    <a:pt x="101289" y="70682"/>
                    <a:pt x="101289" y="64292"/>
                  </a:cubicBezTo>
                  <a:cubicBezTo>
                    <a:pt x="101289" y="53311"/>
                    <a:pt x="102014" y="46821"/>
                    <a:pt x="103072" y="46821"/>
                  </a:cubicBezTo>
                  <a:cubicBezTo>
                    <a:pt x="103389" y="46821"/>
                    <a:pt x="103705" y="47321"/>
                    <a:pt x="103897" y="47820"/>
                  </a:cubicBezTo>
                  <a:cubicBezTo>
                    <a:pt x="104055" y="48319"/>
                    <a:pt x="104122" y="48319"/>
                    <a:pt x="104180" y="48319"/>
                  </a:cubicBezTo>
                  <a:cubicBezTo>
                    <a:pt x="104247" y="48319"/>
                    <a:pt x="104263" y="48419"/>
                    <a:pt x="104263" y="48918"/>
                  </a:cubicBezTo>
                  <a:cubicBezTo>
                    <a:pt x="104263" y="49417"/>
                    <a:pt x="104230" y="52512"/>
                    <a:pt x="104230" y="58801"/>
                  </a:cubicBezTo>
                  <a:cubicBezTo>
                    <a:pt x="104230" y="60199"/>
                    <a:pt x="104222" y="60898"/>
                    <a:pt x="104163" y="60898"/>
                  </a:cubicBezTo>
                  <a:cubicBezTo>
                    <a:pt x="104105" y="60898"/>
                    <a:pt x="104097" y="60399"/>
                    <a:pt x="104088" y="59700"/>
                  </a:cubicBezTo>
                  <a:cubicBezTo>
                    <a:pt x="104080" y="58602"/>
                    <a:pt x="104013" y="56106"/>
                    <a:pt x="103972" y="55108"/>
                  </a:cubicBezTo>
                  <a:cubicBezTo>
                    <a:pt x="103913" y="54009"/>
                    <a:pt x="103655" y="50515"/>
                    <a:pt x="102930" y="50515"/>
                  </a:cubicBezTo>
                  <a:cubicBezTo>
                    <a:pt x="102347" y="50515"/>
                    <a:pt x="101864" y="54009"/>
                    <a:pt x="101864" y="60599"/>
                  </a:cubicBezTo>
                  <a:cubicBezTo>
                    <a:pt x="101864" y="66489"/>
                    <a:pt x="102114" y="69883"/>
                    <a:pt x="102905" y="76272"/>
                  </a:cubicBezTo>
                  <a:cubicBezTo>
                    <a:pt x="103130" y="78169"/>
                    <a:pt x="103130" y="78169"/>
                    <a:pt x="103130" y="78169"/>
                  </a:cubicBezTo>
                  <a:cubicBezTo>
                    <a:pt x="104105" y="86156"/>
                    <a:pt x="104447" y="92545"/>
                    <a:pt x="104447" y="100532"/>
                  </a:cubicBezTo>
                  <a:cubicBezTo>
                    <a:pt x="104447" y="106023"/>
                    <a:pt x="104272" y="111913"/>
                    <a:pt x="103697" y="116405"/>
                  </a:cubicBezTo>
                  <a:cubicBezTo>
                    <a:pt x="103364" y="119001"/>
                    <a:pt x="102855" y="119700"/>
                    <a:pt x="102422" y="119700"/>
                  </a:cubicBezTo>
                  <a:cubicBezTo>
                    <a:pt x="102047" y="119700"/>
                    <a:pt x="101581" y="119001"/>
                    <a:pt x="101256" y="117204"/>
                  </a:cubicBezTo>
                  <a:close/>
                  <a:moveTo>
                    <a:pt x="107254" y="91447"/>
                  </a:moveTo>
                  <a:cubicBezTo>
                    <a:pt x="107254" y="100432"/>
                    <a:pt x="107254" y="107720"/>
                    <a:pt x="107287" y="111613"/>
                  </a:cubicBezTo>
                  <a:cubicBezTo>
                    <a:pt x="107321" y="114309"/>
                    <a:pt x="107346" y="116106"/>
                    <a:pt x="107587" y="116505"/>
                  </a:cubicBezTo>
                  <a:cubicBezTo>
                    <a:pt x="107704" y="116705"/>
                    <a:pt x="107879" y="116905"/>
                    <a:pt x="107945" y="116905"/>
                  </a:cubicBezTo>
                  <a:cubicBezTo>
                    <a:pt x="107995" y="116905"/>
                    <a:pt x="108012" y="117404"/>
                    <a:pt x="108012" y="117703"/>
                  </a:cubicBezTo>
                  <a:cubicBezTo>
                    <a:pt x="108012" y="118202"/>
                    <a:pt x="107979" y="118502"/>
                    <a:pt x="107887" y="118502"/>
                  </a:cubicBezTo>
                  <a:cubicBezTo>
                    <a:pt x="107437" y="118502"/>
                    <a:pt x="106921" y="118202"/>
                    <a:pt x="106879" y="118202"/>
                  </a:cubicBezTo>
                  <a:cubicBezTo>
                    <a:pt x="106837" y="118202"/>
                    <a:pt x="106338" y="118502"/>
                    <a:pt x="106088" y="118502"/>
                  </a:cubicBezTo>
                  <a:cubicBezTo>
                    <a:pt x="106004" y="118502"/>
                    <a:pt x="105963" y="118302"/>
                    <a:pt x="105963" y="117703"/>
                  </a:cubicBezTo>
                  <a:cubicBezTo>
                    <a:pt x="105963" y="117404"/>
                    <a:pt x="105979" y="116905"/>
                    <a:pt x="106021" y="116905"/>
                  </a:cubicBezTo>
                  <a:cubicBezTo>
                    <a:pt x="106096" y="116905"/>
                    <a:pt x="106196" y="116705"/>
                    <a:pt x="106271" y="116505"/>
                  </a:cubicBezTo>
                  <a:cubicBezTo>
                    <a:pt x="106429" y="116106"/>
                    <a:pt x="106454" y="114309"/>
                    <a:pt x="106479" y="111613"/>
                  </a:cubicBezTo>
                  <a:cubicBezTo>
                    <a:pt x="106513" y="107720"/>
                    <a:pt x="106529" y="100432"/>
                    <a:pt x="106529" y="91447"/>
                  </a:cubicBezTo>
                  <a:cubicBezTo>
                    <a:pt x="106529" y="75074"/>
                    <a:pt x="106529" y="75074"/>
                    <a:pt x="106529" y="75074"/>
                  </a:cubicBezTo>
                  <a:cubicBezTo>
                    <a:pt x="106529" y="60698"/>
                    <a:pt x="106529" y="58003"/>
                    <a:pt x="106504" y="55108"/>
                  </a:cubicBezTo>
                  <a:cubicBezTo>
                    <a:pt x="106488" y="51913"/>
                    <a:pt x="106429" y="50515"/>
                    <a:pt x="106254" y="50016"/>
                  </a:cubicBezTo>
                  <a:cubicBezTo>
                    <a:pt x="106163" y="49816"/>
                    <a:pt x="106063" y="49717"/>
                    <a:pt x="106004" y="49717"/>
                  </a:cubicBezTo>
                  <a:cubicBezTo>
                    <a:pt x="105971" y="49717"/>
                    <a:pt x="105946" y="49317"/>
                    <a:pt x="105946" y="48918"/>
                  </a:cubicBezTo>
                  <a:cubicBezTo>
                    <a:pt x="105946" y="48419"/>
                    <a:pt x="105979" y="48219"/>
                    <a:pt x="106071" y="48219"/>
                  </a:cubicBezTo>
                  <a:cubicBezTo>
                    <a:pt x="106338" y="48219"/>
                    <a:pt x="106837" y="48419"/>
                    <a:pt x="106879" y="48419"/>
                  </a:cubicBezTo>
                  <a:cubicBezTo>
                    <a:pt x="106921" y="48419"/>
                    <a:pt x="107437" y="48219"/>
                    <a:pt x="107687" y="48219"/>
                  </a:cubicBezTo>
                  <a:cubicBezTo>
                    <a:pt x="107779" y="48219"/>
                    <a:pt x="107812" y="48419"/>
                    <a:pt x="107812" y="48918"/>
                  </a:cubicBezTo>
                  <a:cubicBezTo>
                    <a:pt x="107812" y="49317"/>
                    <a:pt x="107779" y="49717"/>
                    <a:pt x="107745" y="49717"/>
                  </a:cubicBezTo>
                  <a:cubicBezTo>
                    <a:pt x="107695" y="49717"/>
                    <a:pt x="107637" y="49717"/>
                    <a:pt x="107545" y="49916"/>
                  </a:cubicBezTo>
                  <a:cubicBezTo>
                    <a:pt x="107329" y="50515"/>
                    <a:pt x="107279" y="51813"/>
                    <a:pt x="107262" y="55108"/>
                  </a:cubicBezTo>
                  <a:cubicBezTo>
                    <a:pt x="107254" y="58003"/>
                    <a:pt x="107254" y="60698"/>
                    <a:pt x="107254" y="75074"/>
                  </a:cubicBezTo>
                  <a:lnTo>
                    <a:pt x="107254" y="91447"/>
                  </a:lnTo>
                  <a:close/>
                  <a:moveTo>
                    <a:pt x="111827" y="91447"/>
                  </a:moveTo>
                  <a:cubicBezTo>
                    <a:pt x="111827" y="100432"/>
                    <a:pt x="111827" y="107720"/>
                    <a:pt x="111861" y="111613"/>
                  </a:cubicBezTo>
                  <a:cubicBezTo>
                    <a:pt x="111886" y="114309"/>
                    <a:pt x="111927" y="116106"/>
                    <a:pt x="112169" y="116505"/>
                  </a:cubicBezTo>
                  <a:cubicBezTo>
                    <a:pt x="112277" y="116705"/>
                    <a:pt x="112460" y="116905"/>
                    <a:pt x="112535" y="116905"/>
                  </a:cubicBezTo>
                  <a:cubicBezTo>
                    <a:pt x="112594" y="116905"/>
                    <a:pt x="112602" y="117404"/>
                    <a:pt x="112602" y="117703"/>
                  </a:cubicBezTo>
                  <a:cubicBezTo>
                    <a:pt x="112602" y="118202"/>
                    <a:pt x="112560" y="118502"/>
                    <a:pt x="112469" y="118502"/>
                  </a:cubicBezTo>
                  <a:cubicBezTo>
                    <a:pt x="112036" y="118502"/>
                    <a:pt x="111527" y="118202"/>
                    <a:pt x="111477" y="118202"/>
                  </a:cubicBezTo>
                  <a:cubicBezTo>
                    <a:pt x="111444" y="118202"/>
                    <a:pt x="110886" y="118502"/>
                    <a:pt x="110644" y="118502"/>
                  </a:cubicBezTo>
                  <a:cubicBezTo>
                    <a:pt x="110553" y="118502"/>
                    <a:pt x="110519" y="118302"/>
                    <a:pt x="110519" y="117703"/>
                  </a:cubicBezTo>
                  <a:cubicBezTo>
                    <a:pt x="110519" y="117404"/>
                    <a:pt x="110536" y="117004"/>
                    <a:pt x="110586" y="117004"/>
                  </a:cubicBezTo>
                  <a:cubicBezTo>
                    <a:pt x="110661" y="117004"/>
                    <a:pt x="110744" y="116805"/>
                    <a:pt x="110819" y="116605"/>
                  </a:cubicBezTo>
                  <a:cubicBezTo>
                    <a:pt x="110986" y="116206"/>
                    <a:pt x="111028" y="114309"/>
                    <a:pt x="111061" y="111613"/>
                  </a:cubicBezTo>
                  <a:cubicBezTo>
                    <a:pt x="111094" y="107720"/>
                    <a:pt x="111094" y="100432"/>
                    <a:pt x="111094" y="91447"/>
                  </a:cubicBezTo>
                  <a:cubicBezTo>
                    <a:pt x="111094" y="52512"/>
                    <a:pt x="111094" y="52512"/>
                    <a:pt x="111094" y="52512"/>
                  </a:cubicBezTo>
                  <a:cubicBezTo>
                    <a:pt x="109936" y="52712"/>
                    <a:pt x="109936" y="52712"/>
                    <a:pt x="109936" y="52712"/>
                  </a:cubicBezTo>
                  <a:cubicBezTo>
                    <a:pt x="109437" y="52811"/>
                    <a:pt x="109245" y="53410"/>
                    <a:pt x="109128" y="55607"/>
                  </a:cubicBezTo>
                  <a:cubicBezTo>
                    <a:pt x="109037" y="57304"/>
                    <a:pt x="109028" y="57903"/>
                    <a:pt x="108995" y="58602"/>
                  </a:cubicBezTo>
                  <a:cubicBezTo>
                    <a:pt x="108978" y="59400"/>
                    <a:pt x="108953" y="59400"/>
                    <a:pt x="108912" y="59400"/>
                  </a:cubicBezTo>
                  <a:cubicBezTo>
                    <a:pt x="108895" y="59400"/>
                    <a:pt x="108862" y="59201"/>
                    <a:pt x="108862" y="58702"/>
                  </a:cubicBezTo>
                  <a:cubicBezTo>
                    <a:pt x="108862" y="57703"/>
                    <a:pt x="109028" y="49417"/>
                    <a:pt x="109037" y="48618"/>
                  </a:cubicBezTo>
                  <a:cubicBezTo>
                    <a:pt x="109053" y="48119"/>
                    <a:pt x="109087" y="46921"/>
                    <a:pt x="109120" y="46921"/>
                  </a:cubicBezTo>
                  <a:cubicBezTo>
                    <a:pt x="109170" y="46921"/>
                    <a:pt x="109253" y="47620"/>
                    <a:pt x="109470" y="48019"/>
                  </a:cubicBezTo>
                  <a:cubicBezTo>
                    <a:pt x="109703" y="48319"/>
                    <a:pt x="110011" y="48419"/>
                    <a:pt x="110103" y="48419"/>
                  </a:cubicBezTo>
                  <a:cubicBezTo>
                    <a:pt x="113127" y="48419"/>
                    <a:pt x="113127" y="48419"/>
                    <a:pt x="113127" y="48419"/>
                  </a:cubicBezTo>
                  <a:cubicBezTo>
                    <a:pt x="113393" y="48419"/>
                    <a:pt x="113577" y="48219"/>
                    <a:pt x="113702" y="48019"/>
                  </a:cubicBezTo>
                  <a:cubicBezTo>
                    <a:pt x="113818" y="47720"/>
                    <a:pt x="113893" y="47520"/>
                    <a:pt x="113935" y="47520"/>
                  </a:cubicBezTo>
                  <a:cubicBezTo>
                    <a:pt x="113968" y="47520"/>
                    <a:pt x="113968" y="48119"/>
                    <a:pt x="113968" y="48618"/>
                  </a:cubicBezTo>
                  <a:cubicBezTo>
                    <a:pt x="113968" y="51514"/>
                    <a:pt x="113943" y="58103"/>
                    <a:pt x="113943" y="59201"/>
                  </a:cubicBezTo>
                  <a:cubicBezTo>
                    <a:pt x="113943" y="60000"/>
                    <a:pt x="113902" y="60399"/>
                    <a:pt x="113868" y="60399"/>
                  </a:cubicBezTo>
                  <a:cubicBezTo>
                    <a:pt x="113835" y="60399"/>
                    <a:pt x="113810" y="60099"/>
                    <a:pt x="113802" y="58801"/>
                  </a:cubicBezTo>
                  <a:cubicBezTo>
                    <a:pt x="113793" y="57803"/>
                    <a:pt x="113793" y="57803"/>
                    <a:pt x="113793" y="57803"/>
                  </a:cubicBezTo>
                  <a:cubicBezTo>
                    <a:pt x="113768" y="55008"/>
                    <a:pt x="113593" y="52911"/>
                    <a:pt x="112827" y="52712"/>
                  </a:cubicBezTo>
                  <a:cubicBezTo>
                    <a:pt x="111827" y="52512"/>
                    <a:pt x="111827" y="52512"/>
                    <a:pt x="111827" y="52512"/>
                  </a:cubicBezTo>
                  <a:lnTo>
                    <a:pt x="111827" y="91447"/>
                  </a:lnTo>
                  <a:close/>
                  <a:moveTo>
                    <a:pt x="116734" y="94342"/>
                  </a:moveTo>
                  <a:cubicBezTo>
                    <a:pt x="116734" y="89351"/>
                    <a:pt x="116676" y="87454"/>
                    <a:pt x="116559" y="84858"/>
                  </a:cubicBezTo>
                  <a:cubicBezTo>
                    <a:pt x="116492" y="83361"/>
                    <a:pt x="115409" y="62695"/>
                    <a:pt x="115135" y="57803"/>
                  </a:cubicBezTo>
                  <a:cubicBezTo>
                    <a:pt x="114943" y="54309"/>
                    <a:pt x="114751" y="52212"/>
                    <a:pt x="114610" y="51014"/>
                  </a:cubicBezTo>
                  <a:cubicBezTo>
                    <a:pt x="114493" y="50216"/>
                    <a:pt x="114335" y="49717"/>
                    <a:pt x="114268" y="49717"/>
                  </a:cubicBezTo>
                  <a:cubicBezTo>
                    <a:pt x="114227" y="49717"/>
                    <a:pt x="114185" y="49317"/>
                    <a:pt x="114185" y="48818"/>
                  </a:cubicBezTo>
                  <a:cubicBezTo>
                    <a:pt x="114185" y="48419"/>
                    <a:pt x="114210" y="48219"/>
                    <a:pt x="114285" y="48219"/>
                  </a:cubicBezTo>
                  <a:cubicBezTo>
                    <a:pt x="114443" y="48219"/>
                    <a:pt x="115043" y="48419"/>
                    <a:pt x="115076" y="48419"/>
                  </a:cubicBezTo>
                  <a:cubicBezTo>
                    <a:pt x="115135" y="48419"/>
                    <a:pt x="115459" y="48219"/>
                    <a:pt x="115776" y="48219"/>
                  </a:cubicBezTo>
                  <a:cubicBezTo>
                    <a:pt x="115868" y="48219"/>
                    <a:pt x="115884" y="48419"/>
                    <a:pt x="115884" y="48818"/>
                  </a:cubicBezTo>
                  <a:cubicBezTo>
                    <a:pt x="115884" y="49217"/>
                    <a:pt x="115826" y="49517"/>
                    <a:pt x="115751" y="49816"/>
                  </a:cubicBezTo>
                  <a:cubicBezTo>
                    <a:pt x="115693" y="50216"/>
                    <a:pt x="115659" y="50615"/>
                    <a:pt x="115659" y="51414"/>
                  </a:cubicBezTo>
                  <a:cubicBezTo>
                    <a:pt x="115659" y="52712"/>
                    <a:pt x="115709" y="53810"/>
                    <a:pt x="115768" y="55008"/>
                  </a:cubicBezTo>
                  <a:cubicBezTo>
                    <a:pt x="117225" y="83960"/>
                    <a:pt x="117225" y="83960"/>
                    <a:pt x="117225" y="83960"/>
                  </a:cubicBezTo>
                  <a:cubicBezTo>
                    <a:pt x="117384" y="79966"/>
                    <a:pt x="118392" y="60099"/>
                    <a:pt x="118533" y="57004"/>
                  </a:cubicBezTo>
                  <a:cubicBezTo>
                    <a:pt x="118633" y="55008"/>
                    <a:pt x="118675" y="53410"/>
                    <a:pt x="118675" y="52212"/>
                  </a:cubicBezTo>
                  <a:cubicBezTo>
                    <a:pt x="118675" y="50915"/>
                    <a:pt x="118633" y="50216"/>
                    <a:pt x="118542" y="49816"/>
                  </a:cubicBezTo>
                  <a:cubicBezTo>
                    <a:pt x="118475" y="49617"/>
                    <a:pt x="118425" y="49217"/>
                    <a:pt x="118425" y="48718"/>
                  </a:cubicBezTo>
                  <a:cubicBezTo>
                    <a:pt x="118425" y="48419"/>
                    <a:pt x="118475" y="48219"/>
                    <a:pt x="118558" y="48219"/>
                  </a:cubicBezTo>
                  <a:cubicBezTo>
                    <a:pt x="118767" y="48219"/>
                    <a:pt x="119050" y="48419"/>
                    <a:pt x="119108" y="48419"/>
                  </a:cubicBezTo>
                  <a:cubicBezTo>
                    <a:pt x="119166" y="48419"/>
                    <a:pt x="119741" y="48219"/>
                    <a:pt x="119900" y="48219"/>
                  </a:cubicBezTo>
                  <a:cubicBezTo>
                    <a:pt x="119950" y="48219"/>
                    <a:pt x="120000" y="48419"/>
                    <a:pt x="120000" y="48718"/>
                  </a:cubicBezTo>
                  <a:cubicBezTo>
                    <a:pt x="120000" y="49217"/>
                    <a:pt x="119958" y="49717"/>
                    <a:pt x="119900" y="49717"/>
                  </a:cubicBezTo>
                  <a:cubicBezTo>
                    <a:pt x="119808" y="49717"/>
                    <a:pt x="119650" y="50016"/>
                    <a:pt x="119525" y="50915"/>
                  </a:cubicBezTo>
                  <a:cubicBezTo>
                    <a:pt x="119366" y="52013"/>
                    <a:pt x="119291" y="53011"/>
                    <a:pt x="119125" y="55507"/>
                  </a:cubicBezTo>
                  <a:cubicBezTo>
                    <a:pt x="118858" y="59201"/>
                    <a:pt x="117725" y="81064"/>
                    <a:pt x="117559" y="85058"/>
                  </a:cubicBezTo>
                  <a:cubicBezTo>
                    <a:pt x="117425" y="88352"/>
                    <a:pt x="117459" y="91247"/>
                    <a:pt x="117459" y="94342"/>
                  </a:cubicBezTo>
                  <a:cubicBezTo>
                    <a:pt x="117459" y="102329"/>
                    <a:pt x="117459" y="102329"/>
                    <a:pt x="117459" y="102329"/>
                  </a:cubicBezTo>
                  <a:cubicBezTo>
                    <a:pt x="117459" y="103826"/>
                    <a:pt x="117459" y="107720"/>
                    <a:pt x="117484" y="111613"/>
                  </a:cubicBezTo>
                  <a:cubicBezTo>
                    <a:pt x="117509" y="114309"/>
                    <a:pt x="117559" y="116106"/>
                    <a:pt x="117800" y="116505"/>
                  </a:cubicBezTo>
                  <a:cubicBezTo>
                    <a:pt x="117909" y="116705"/>
                    <a:pt x="118092" y="116905"/>
                    <a:pt x="118167" y="116905"/>
                  </a:cubicBezTo>
                  <a:cubicBezTo>
                    <a:pt x="118208" y="116905"/>
                    <a:pt x="118225" y="117404"/>
                    <a:pt x="118225" y="117703"/>
                  </a:cubicBezTo>
                  <a:cubicBezTo>
                    <a:pt x="118225" y="118202"/>
                    <a:pt x="118183" y="118502"/>
                    <a:pt x="118100" y="118502"/>
                  </a:cubicBezTo>
                  <a:cubicBezTo>
                    <a:pt x="117650" y="118502"/>
                    <a:pt x="117134" y="118202"/>
                    <a:pt x="117084" y="118202"/>
                  </a:cubicBezTo>
                  <a:cubicBezTo>
                    <a:pt x="117051" y="118202"/>
                    <a:pt x="116542" y="118502"/>
                    <a:pt x="116301" y="118502"/>
                  </a:cubicBezTo>
                  <a:cubicBezTo>
                    <a:pt x="116209" y="118502"/>
                    <a:pt x="116176" y="118302"/>
                    <a:pt x="116176" y="117703"/>
                  </a:cubicBezTo>
                  <a:cubicBezTo>
                    <a:pt x="116176" y="117404"/>
                    <a:pt x="116192" y="116905"/>
                    <a:pt x="116234" y="116905"/>
                  </a:cubicBezTo>
                  <a:cubicBezTo>
                    <a:pt x="116309" y="116905"/>
                    <a:pt x="116401" y="116705"/>
                    <a:pt x="116476" y="116505"/>
                  </a:cubicBezTo>
                  <a:cubicBezTo>
                    <a:pt x="116642" y="116106"/>
                    <a:pt x="116692" y="114309"/>
                    <a:pt x="116709" y="111613"/>
                  </a:cubicBezTo>
                  <a:cubicBezTo>
                    <a:pt x="116734" y="107720"/>
                    <a:pt x="116734" y="103826"/>
                    <a:pt x="116734" y="102329"/>
                  </a:cubicBezTo>
                  <a:lnTo>
                    <a:pt x="116734" y="94342"/>
                  </a:lnTo>
                  <a:close/>
                  <a:moveTo>
                    <a:pt x="1532" y="107321"/>
                  </a:moveTo>
                  <a:cubicBezTo>
                    <a:pt x="1532" y="116206"/>
                    <a:pt x="1532" y="116206"/>
                    <a:pt x="1532" y="116206"/>
                  </a:cubicBezTo>
                  <a:cubicBezTo>
                    <a:pt x="5814" y="116206"/>
                    <a:pt x="5814" y="116206"/>
                    <a:pt x="5814" y="116206"/>
                  </a:cubicBezTo>
                  <a:cubicBezTo>
                    <a:pt x="10104" y="116206"/>
                    <a:pt x="10104" y="116206"/>
                    <a:pt x="10104" y="116206"/>
                  </a:cubicBezTo>
                  <a:cubicBezTo>
                    <a:pt x="10104" y="107321"/>
                    <a:pt x="10104" y="107321"/>
                    <a:pt x="10104" y="107321"/>
                  </a:cubicBezTo>
                  <a:cubicBezTo>
                    <a:pt x="5814" y="107321"/>
                    <a:pt x="5814" y="107321"/>
                    <a:pt x="5814" y="107321"/>
                  </a:cubicBezTo>
                  <a:lnTo>
                    <a:pt x="1532" y="107321"/>
                  </a:lnTo>
                  <a:close/>
                  <a:moveTo>
                    <a:pt x="11462" y="49018"/>
                  </a:moveTo>
                  <a:cubicBezTo>
                    <a:pt x="11337" y="40632"/>
                    <a:pt x="10779" y="34742"/>
                    <a:pt x="10088" y="34143"/>
                  </a:cubicBezTo>
                  <a:cubicBezTo>
                    <a:pt x="8846" y="32845"/>
                    <a:pt x="7780" y="40831"/>
                    <a:pt x="6581" y="43327"/>
                  </a:cubicBezTo>
                  <a:cubicBezTo>
                    <a:pt x="6489" y="43527"/>
                    <a:pt x="6356" y="41131"/>
                    <a:pt x="6239" y="39733"/>
                  </a:cubicBezTo>
                  <a:cubicBezTo>
                    <a:pt x="6797" y="34642"/>
                    <a:pt x="6722" y="24858"/>
                    <a:pt x="6081" y="20565"/>
                  </a:cubicBezTo>
                  <a:cubicBezTo>
                    <a:pt x="6031" y="19966"/>
                    <a:pt x="6047" y="14376"/>
                    <a:pt x="6072" y="14076"/>
                  </a:cubicBezTo>
                  <a:cubicBezTo>
                    <a:pt x="6131" y="13577"/>
                    <a:pt x="6539" y="14475"/>
                    <a:pt x="6597" y="13876"/>
                  </a:cubicBezTo>
                  <a:cubicBezTo>
                    <a:pt x="6656" y="13277"/>
                    <a:pt x="6647" y="7387"/>
                    <a:pt x="6606" y="6788"/>
                  </a:cubicBezTo>
                  <a:cubicBezTo>
                    <a:pt x="6572" y="6189"/>
                    <a:pt x="6106" y="6888"/>
                    <a:pt x="6081" y="6489"/>
                  </a:cubicBezTo>
                  <a:cubicBezTo>
                    <a:pt x="6056" y="6089"/>
                    <a:pt x="6097" y="798"/>
                    <a:pt x="6047" y="299"/>
                  </a:cubicBezTo>
                  <a:cubicBezTo>
                    <a:pt x="6031" y="199"/>
                    <a:pt x="5972" y="99"/>
                    <a:pt x="5914" y="99"/>
                  </a:cubicBezTo>
                  <a:cubicBezTo>
                    <a:pt x="5914" y="0"/>
                    <a:pt x="5914" y="0"/>
                    <a:pt x="5914" y="0"/>
                  </a:cubicBezTo>
                  <a:cubicBezTo>
                    <a:pt x="5906" y="0"/>
                    <a:pt x="5906" y="0"/>
                    <a:pt x="5906" y="0"/>
                  </a:cubicBezTo>
                  <a:cubicBezTo>
                    <a:pt x="5889" y="0"/>
                    <a:pt x="5872" y="0"/>
                    <a:pt x="5856" y="0"/>
                  </a:cubicBezTo>
                  <a:cubicBezTo>
                    <a:pt x="5847" y="0"/>
                    <a:pt x="5847" y="0"/>
                    <a:pt x="5839" y="0"/>
                  </a:cubicBezTo>
                  <a:cubicBezTo>
                    <a:pt x="5839" y="0"/>
                    <a:pt x="5831" y="0"/>
                    <a:pt x="5822" y="0"/>
                  </a:cubicBezTo>
                  <a:cubicBezTo>
                    <a:pt x="5814" y="0"/>
                    <a:pt x="5797" y="0"/>
                    <a:pt x="5781" y="0"/>
                  </a:cubicBezTo>
                  <a:cubicBezTo>
                    <a:pt x="5731" y="0"/>
                    <a:pt x="5731" y="0"/>
                    <a:pt x="5731" y="0"/>
                  </a:cubicBezTo>
                  <a:cubicBezTo>
                    <a:pt x="5731" y="99"/>
                    <a:pt x="5731" y="99"/>
                    <a:pt x="5731" y="99"/>
                  </a:cubicBezTo>
                  <a:cubicBezTo>
                    <a:pt x="5681" y="99"/>
                    <a:pt x="5648" y="199"/>
                    <a:pt x="5631" y="299"/>
                  </a:cubicBezTo>
                  <a:cubicBezTo>
                    <a:pt x="5589" y="798"/>
                    <a:pt x="5623" y="6089"/>
                    <a:pt x="5598" y="6489"/>
                  </a:cubicBezTo>
                  <a:cubicBezTo>
                    <a:pt x="5573" y="6888"/>
                    <a:pt x="5114" y="6189"/>
                    <a:pt x="5073" y="6788"/>
                  </a:cubicBezTo>
                  <a:cubicBezTo>
                    <a:pt x="5039" y="7387"/>
                    <a:pt x="5023" y="13277"/>
                    <a:pt x="5081" y="13876"/>
                  </a:cubicBezTo>
                  <a:cubicBezTo>
                    <a:pt x="5139" y="14475"/>
                    <a:pt x="5556" y="13577"/>
                    <a:pt x="5606" y="14076"/>
                  </a:cubicBezTo>
                  <a:cubicBezTo>
                    <a:pt x="5631" y="14376"/>
                    <a:pt x="5648" y="19966"/>
                    <a:pt x="5598" y="20565"/>
                  </a:cubicBezTo>
                  <a:cubicBezTo>
                    <a:pt x="4956" y="24858"/>
                    <a:pt x="4881" y="34642"/>
                    <a:pt x="5439" y="39733"/>
                  </a:cubicBezTo>
                  <a:cubicBezTo>
                    <a:pt x="5323" y="41131"/>
                    <a:pt x="5189" y="43527"/>
                    <a:pt x="5098" y="43327"/>
                  </a:cubicBezTo>
                  <a:cubicBezTo>
                    <a:pt x="3898" y="40831"/>
                    <a:pt x="2832" y="32845"/>
                    <a:pt x="1599" y="34143"/>
                  </a:cubicBezTo>
                  <a:cubicBezTo>
                    <a:pt x="908" y="34742"/>
                    <a:pt x="341" y="40632"/>
                    <a:pt x="216" y="49018"/>
                  </a:cubicBezTo>
                  <a:cubicBezTo>
                    <a:pt x="0" y="64093"/>
                    <a:pt x="908" y="75673"/>
                    <a:pt x="1349" y="88452"/>
                  </a:cubicBezTo>
                  <a:cubicBezTo>
                    <a:pt x="1482" y="92545"/>
                    <a:pt x="1607" y="97936"/>
                    <a:pt x="1582" y="102628"/>
                  </a:cubicBezTo>
                  <a:cubicBezTo>
                    <a:pt x="10096" y="102628"/>
                    <a:pt x="10096" y="102628"/>
                    <a:pt x="10096" y="102628"/>
                  </a:cubicBezTo>
                  <a:cubicBezTo>
                    <a:pt x="10071" y="97936"/>
                    <a:pt x="10196" y="92545"/>
                    <a:pt x="10338" y="88452"/>
                  </a:cubicBezTo>
                  <a:cubicBezTo>
                    <a:pt x="10771" y="75673"/>
                    <a:pt x="11679" y="64093"/>
                    <a:pt x="11462" y="49018"/>
                  </a:cubicBezTo>
                  <a:close/>
                  <a:moveTo>
                    <a:pt x="5348" y="82362"/>
                  </a:moveTo>
                  <a:cubicBezTo>
                    <a:pt x="5239" y="89950"/>
                    <a:pt x="4889" y="94742"/>
                    <a:pt x="4598" y="94841"/>
                  </a:cubicBezTo>
                  <a:cubicBezTo>
                    <a:pt x="4406" y="94841"/>
                    <a:pt x="4248" y="93943"/>
                    <a:pt x="4106" y="92445"/>
                  </a:cubicBezTo>
                  <a:cubicBezTo>
                    <a:pt x="3915" y="90449"/>
                    <a:pt x="3765" y="87154"/>
                    <a:pt x="3815" y="85158"/>
                  </a:cubicBezTo>
                  <a:cubicBezTo>
                    <a:pt x="3856" y="84559"/>
                    <a:pt x="4373" y="85457"/>
                    <a:pt x="4406" y="84858"/>
                  </a:cubicBezTo>
                  <a:cubicBezTo>
                    <a:pt x="4448" y="84259"/>
                    <a:pt x="4348" y="79367"/>
                    <a:pt x="4290" y="78768"/>
                  </a:cubicBezTo>
                  <a:cubicBezTo>
                    <a:pt x="4231" y="78169"/>
                    <a:pt x="3765" y="78968"/>
                    <a:pt x="3698" y="78369"/>
                  </a:cubicBezTo>
                  <a:cubicBezTo>
                    <a:pt x="3632" y="77770"/>
                    <a:pt x="3582" y="71780"/>
                    <a:pt x="3515" y="71381"/>
                  </a:cubicBezTo>
                  <a:cubicBezTo>
                    <a:pt x="3515" y="71381"/>
                    <a:pt x="3015" y="70482"/>
                    <a:pt x="2982" y="71381"/>
                  </a:cubicBezTo>
                  <a:cubicBezTo>
                    <a:pt x="2948" y="72179"/>
                    <a:pt x="3148" y="77171"/>
                    <a:pt x="3115" y="78069"/>
                  </a:cubicBezTo>
                  <a:cubicBezTo>
                    <a:pt x="3082" y="78868"/>
                    <a:pt x="2424" y="77271"/>
                    <a:pt x="2415" y="78169"/>
                  </a:cubicBezTo>
                  <a:cubicBezTo>
                    <a:pt x="2399" y="79068"/>
                    <a:pt x="2449" y="83460"/>
                    <a:pt x="2515" y="84159"/>
                  </a:cubicBezTo>
                  <a:cubicBezTo>
                    <a:pt x="2574" y="84758"/>
                    <a:pt x="3190" y="84858"/>
                    <a:pt x="3190" y="84858"/>
                  </a:cubicBezTo>
                  <a:cubicBezTo>
                    <a:pt x="3315" y="85956"/>
                    <a:pt x="3348" y="88352"/>
                    <a:pt x="3348" y="90748"/>
                  </a:cubicBezTo>
                  <a:cubicBezTo>
                    <a:pt x="3348" y="93843"/>
                    <a:pt x="3148" y="95440"/>
                    <a:pt x="2832" y="94342"/>
                  </a:cubicBezTo>
                  <a:cubicBezTo>
                    <a:pt x="2240" y="92346"/>
                    <a:pt x="1507" y="76971"/>
                    <a:pt x="1074" y="66289"/>
                  </a:cubicBezTo>
                  <a:cubicBezTo>
                    <a:pt x="749" y="58502"/>
                    <a:pt x="558" y="45623"/>
                    <a:pt x="1399" y="41830"/>
                  </a:cubicBezTo>
                  <a:cubicBezTo>
                    <a:pt x="1907" y="39434"/>
                    <a:pt x="2449" y="40831"/>
                    <a:pt x="2998" y="42728"/>
                  </a:cubicBezTo>
                  <a:cubicBezTo>
                    <a:pt x="3582" y="44825"/>
                    <a:pt x="4340" y="47620"/>
                    <a:pt x="4790" y="50915"/>
                  </a:cubicBezTo>
                  <a:cubicBezTo>
                    <a:pt x="4898" y="51713"/>
                    <a:pt x="4656" y="51114"/>
                    <a:pt x="5056" y="61697"/>
                  </a:cubicBezTo>
                  <a:cubicBezTo>
                    <a:pt x="5239" y="66589"/>
                    <a:pt x="5431" y="77071"/>
                    <a:pt x="5348" y="82362"/>
                  </a:cubicBezTo>
                  <a:close/>
                  <a:moveTo>
                    <a:pt x="5814" y="0"/>
                  </a:moveTo>
                  <a:cubicBezTo>
                    <a:pt x="5814" y="0"/>
                    <a:pt x="5822" y="0"/>
                    <a:pt x="5839" y="0"/>
                  </a:cubicBezTo>
                  <a:cubicBezTo>
                    <a:pt x="5856" y="0"/>
                    <a:pt x="5864" y="0"/>
                    <a:pt x="5864" y="0"/>
                  </a:cubicBezTo>
                  <a:lnTo>
                    <a:pt x="5814" y="0"/>
                  </a:lnTo>
                  <a:close/>
                  <a:moveTo>
                    <a:pt x="10612" y="66289"/>
                  </a:moveTo>
                  <a:cubicBezTo>
                    <a:pt x="10171" y="76971"/>
                    <a:pt x="9438" y="92346"/>
                    <a:pt x="8846" y="94342"/>
                  </a:cubicBezTo>
                  <a:cubicBezTo>
                    <a:pt x="8530" y="95440"/>
                    <a:pt x="8330" y="93843"/>
                    <a:pt x="8330" y="90748"/>
                  </a:cubicBezTo>
                  <a:cubicBezTo>
                    <a:pt x="8330" y="88352"/>
                    <a:pt x="8363" y="85956"/>
                    <a:pt x="8488" y="84858"/>
                  </a:cubicBezTo>
                  <a:cubicBezTo>
                    <a:pt x="8488" y="84858"/>
                    <a:pt x="9105" y="84758"/>
                    <a:pt x="9163" y="84159"/>
                  </a:cubicBezTo>
                  <a:cubicBezTo>
                    <a:pt x="9230" y="83460"/>
                    <a:pt x="9280" y="79068"/>
                    <a:pt x="9263" y="78169"/>
                  </a:cubicBezTo>
                  <a:cubicBezTo>
                    <a:pt x="9255" y="77271"/>
                    <a:pt x="8597" y="78868"/>
                    <a:pt x="8563" y="78069"/>
                  </a:cubicBezTo>
                  <a:cubicBezTo>
                    <a:pt x="8530" y="77171"/>
                    <a:pt x="8730" y="72179"/>
                    <a:pt x="8696" y="71381"/>
                  </a:cubicBezTo>
                  <a:cubicBezTo>
                    <a:pt x="8663" y="70482"/>
                    <a:pt x="8163" y="71381"/>
                    <a:pt x="8163" y="71381"/>
                  </a:cubicBezTo>
                  <a:cubicBezTo>
                    <a:pt x="8105" y="71780"/>
                    <a:pt x="8047" y="77770"/>
                    <a:pt x="7980" y="78369"/>
                  </a:cubicBezTo>
                  <a:cubicBezTo>
                    <a:pt x="7922" y="78968"/>
                    <a:pt x="7447" y="78169"/>
                    <a:pt x="7397" y="78768"/>
                  </a:cubicBezTo>
                  <a:cubicBezTo>
                    <a:pt x="7330" y="79367"/>
                    <a:pt x="7230" y="84259"/>
                    <a:pt x="7272" y="84858"/>
                  </a:cubicBezTo>
                  <a:cubicBezTo>
                    <a:pt x="7305" y="85457"/>
                    <a:pt x="7830" y="84559"/>
                    <a:pt x="7872" y="85158"/>
                  </a:cubicBezTo>
                  <a:cubicBezTo>
                    <a:pt x="7922" y="87154"/>
                    <a:pt x="7763" y="90449"/>
                    <a:pt x="7572" y="92445"/>
                  </a:cubicBezTo>
                  <a:cubicBezTo>
                    <a:pt x="7430" y="93943"/>
                    <a:pt x="7280" y="94841"/>
                    <a:pt x="7089" y="94841"/>
                  </a:cubicBezTo>
                  <a:cubicBezTo>
                    <a:pt x="6797" y="94742"/>
                    <a:pt x="6439" y="89950"/>
                    <a:pt x="6331" y="82362"/>
                  </a:cubicBezTo>
                  <a:cubicBezTo>
                    <a:pt x="6256" y="77071"/>
                    <a:pt x="6439" y="66589"/>
                    <a:pt x="6622" y="61697"/>
                  </a:cubicBezTo>
                  <a:cubicBezTo>
                    <a:pt x="7022" y="51114"/>
                    <a:pt x="6780" y="51713"/>
                    <a:pt x="6889" y="50915"/>
                  </a:cubicBezTo>
                  <a:cubicBezTo>
                    <a:pt x="7339" y="47620"/>
                    <a:pt x="8105" y="44825"/>
                    <a:pt x="8680" y="42728"/>
                  </a:cubicBezTo>
                  <a:cubicBezTo>
                    <a:pt x="9230" y="40831"/>
                    <a:pt x="9771" y="39434"/>
                    <a:pt x="10279" y="41830"/>
                  </a:cubicBezTo>
                  <a:cubicBezTo>
                    <a:pt x="11121" y="45623"/>
                    <a:pt x="10929" y="58502"/>
                    <a:pt x="10612" y="66289"/>
                  </a:cubicBezTo>
                  <a:close/>
                </a:path>
              </a:pathLst>
            </a:custGeom>
            <a:solidFill>
              <a:srgbClr val="152A5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27"/>
            <p:cNvSpPr/>
            <p:nvPr/>
          </p:nvSpPr>
          <p:spPr>
            <a:xfrm>
              <a:off x="3354388" y="5529263"/>
              <a:ext cx="18867300" cy="1241400"/>
            </a:xfrm>
            <a:custGeom>
              <a:avLst/>
              <a:gdLst/>
              <a:ahLst/>
              <a:cxnLst/>
              <a:rect l="l" t="t" r="r" b="b"/>
              <a:pathLst>
                <a:path w="120000" h="120000" extrusionOk="0">
                  <a:moveTo>
                    <a:pt x="1953" y="118709"/>
                  </a:moveTo>
                  <a:cubicBezTo>
                    <a:pt x="1055" y="118709"/>
                    <a:pt x="497" y="114470"/>
                    <a:pt x="291" y="112626"/>
                  </a:cubicBezTo>
                  <a:cubicBezTo>
                    <a:pt x="157" y="109124"/>
                    <a:pt x="24" y="97511"/>
                    <a:pt x="0" y="89953"/>
                  </a:cubicBezTo>
                  <a:cubicBezTo>
                    <a:pt x="60" y="88847"/>
                    <a:pt x="218" y="88479"/>
                    <a:pt x="254" y="89400"/>
                  </a:cubicBezTo>
                  <a:cubicBezTo>
                    <a:pt x="424" y="97695"/>
                    <a:pt x="861" y="113732"/>
                    <a:pt x="2098" y="113732"/>
                  </a:cubicBezTo>
                  <a:cubicBezTo>
                    <a:pt x="2996" y="113732"/>
                    <a:pt x="3433" y="104700"/>
                    <a:pt x="3433" y="94930"/>
                  </a:cubicBezTo>
                  <a:cubicBezTo>
                    <a:pt x="3433" y="87741"/>
                    <a:pt x="3336" y="79815"/>
                    <a:pt x="2559" y="72258"/>
                  </a:cubicBezTo>
                  <a:cubicBezTo>
                    <a:pt x="1540" y="62119"/>
                    <a:pt x="1540" y="62119"/>
                    <a:pt x="1540" y="62119"/>
                  </a:cubicBezTo>
                  <a:cubicBezTo>
                    <a:pt x="1006" y="56774"/>
                    <a:pt x="388" y="47557"/>
                    <a:pt x="388" y="34285"/>
                  </a:cubicBezTo>
                  <a:cubicBezTo>
                    <a:pt x="388" y="18801"/>
                    <a:pt x="1176" y="6267"/>
                    <a:pt x="2571" y="6267"/>
                  </a:cubicBezTo>
                  <a:cubicBezTo>
                    <a:pt x="2899" y="6267"/>
                    <a:pt x="3287" y="7373"/>
                    <a:pt x="3554" y="8479"/>
                  </a:cubicBezTo>
                  <a:cubicBezTo>
                    <a:pt x="3699" y="9032"/>
                    <a:pt x="3845" y="9400"/>
                    <a:pt x="3930" y="9400"/>
                  </a:cubicBezTo>
                  <a:cubicBezTo>
                    <a:pt x="4027" y="13271"/>
                    <a:pt x="4124" y="22304"/>
                    <a:pt x="4124" y="29308"/>
                  </a:cubicBezTo>
                  <a:cubicBezTo>
                    <a:pt x="4088" y="30230"/>
                    <a:pt x="3918" y="30599"/>
                    <a:pt x="3857" y="29677"/>
                  </a:cubicBezTo>
                  <a:cubicBezTo>
                    <a:pt x="3724" y="21935"/>
                    <a:pt x="3433" y="11428"/>
                    <a:pt x="2401" y="11428"/>
                  </a:cubicBezTo>
                  <a:cubicBezTo>
                    <a:pt x="1358" y="11428"/>
                    <a:pt x="1140" y="21935"/>
                    <a:pt x="1140" y="29308"/>
                  </a:cubicBezTo>
                  <a:cubicBezTo>
                    <a:pt x="1140" y="38709"/>
                    <a:pt x="1649" y="45529"/>
                    <a:pt x="2038" y="49400"/>
                  </a:cubicBezTo>
                  <a:cubicBezTo>
                    <a:pt x="2899" y="57511"/>
                    <a:pt x="2899" y="57511"/>
                    <a:pt x="2899" y="57511"/>
                  </a:cubicBezTo>
                  <a:cubicBezTo>
                    <a:pt x="3566" y="63778"/>
                    <a:pt x="4233" y="73179"/>
                    <a:pt x="4233" y="88663"/>
                  </a:cubicBezTo>
                  <a:cubicBezTo>
                    <a:pt x="4233" y="106543"/>
                    <a:pt x="3348" y="118709"/>
                    <a:pt x="1953" y="118709"/>
                  </a:cubicBezTo>
                  <a:close/>
                  <a:moveTo>
                    <a:pt x="8637" y="52534"/>
                  </a:moveTo>
                  <a:cubicBezTo>
                    <a:pt x="8722" y="53824"/>
                    <a:pt x="8794" y="56405"/>
                    <a:pt x="8794" y="59170"/>
                  </a:cubicBezTo>
                  <a:cubicBezTo>
                    <a:pt x="8794" y="61935"/>
                    <a:pt x="8697" y="65069"/>
                    <a:pt x="8564" y="65069"/>
                  </a:cubicBezTo>
                  <a:cubicBezTo>
                    <a:pt x="8515" y="65069"/>
                    <a:pt x="8455" y="64700"/>
                    <a:pt x="8418" y="63963"/>
                  </a:cubicBezTo>
                  <a:cubicBezTo>
                    <a:pt x="8176" y="59539"/>
                    <a:pt x="7788" y="55299"/>
                    <a:pt x="7351" y="55299"/>
                  </a:cubicBezTo>
                  <a:cubicBezTo>
                    <a:pt x="6599" y="55299"/>
                    <a:pt x="5871" y="64331"/>
                    <a:pt x="5871" y="81474"/>
                  </a:cubicBezTo>
                  <a:cubicBezTo>
                    <a:pt x="5871" y="94193"/>
                    <a:pt x="6453" y="109308"/>
                    <a:pt x="7594" y="109308"/>
                  </a:cubicBezTo>
                  <a:cubicBezTo>
                    <a:pt x="8212" y="109308"/>
                    <a:pt x="8528" y="105069"/>
                    <a:pt x="8782" y="99539"/>
                  </a:cubicBezTo>
                  <a:cubicBezTo>
                    <a:pt x="8867" y="99170"/>
                    <a:pt x="8964" y="100276"/>
                    <a:pt x="8964" y="101751"/>
                  </a:cubicBezTo>
                  <a:cubicBezTo>
                    <a:pt x="8613" y="113732"/>
                    <a:pt x="7800" y="118341"/>
                    <a:pt x="7181" y="118341"/>
                  </a:cubicBezTo>
                  <a:cubicBezTo>
                    <a:pt x="6623" y="118341"/>
                    <a:pt x="6089" y="115576"/>
                    <a:pt x="5725" y="110046"/>
                  </a:cubicBezTo>
                  <a:cubicBezTo>
                    <a:pt x="5349" y="104516"/>
                    <a:pt x="5107" y="96589"/>
                    <a:pt x="5107" y="86082"/>
                  </a:cubicBezTo>
                  <a:cubicBezTo>
                    <a:pt x="5107" y="68571"/>
                    <a:pt x="5907" y="49769"/>
                    <a:pt x="7691" y="49769"/>
                  </a:cubicBezTo>
                  <a:cubicBezTo>
                    <a:pt x="7933" y="49769"/>
                    <a:pt x="8346" y="50691"/>
                    <a:pt x="8637" y="52534"/>
                  </a:cubicBezTo>
                  <a:close/>
                  <a:moveTo>
                    <a:pt x="9862" y="24516"/>
                  </a:moveTo>
                  <a:cubicBezTo>
                    <a:pt x="9862" y="14930"/>
                    <a:pt x="9850" y="14009"/>
                    <a:pt x="9522" y="11059"/>
                  </a:cubicBezTo>
                  <a:cubicBezTo>
                    <a:pt x="9425" y="10138"/>
                    <a:pt x="9425" y="10138"/>
                    <a:pt x="9425" y="10138"/>
                  </a:cubicBezTo>
                  <a:cubicBezTo>
                    <a:pt x="9365" y="9585"/>
                    <a:pt x="9365" y="7373"/>
                    <a:pt x="9425" y="6820"/>
                  </a:cubicBezTo>
                  <a:cubicBezTo>
                    <a:pt x="9692" y="5529"/>
                    <a:pt x="10190" y="3133"/>
                    <a:pt x="10578" y="0"/>
                  </a:cubicBezTo>
                  <a:cubicBezTo>
                    <a:pt x="10614" y="0"/>
                    <a:pt x="10663" y="368"/>
                    <a:pt x="10675" y="921"/>
                  </a:cubicBezTo>
                  <a:cubicBezTo>
                    <a:pt x="10675" y="5898"/>
                    <a:pt x="10651" y="14009"/>
                    <a:pt x="10651" y="21013"/>
                  </a:cubicBezTo>
                  <a:cubicBezTo>
                    <a:pt x="10651" y="55299"/>
                    <a:pt x="10651" y="55299"/>
                    <a:pt x="10651" y="55299"/>
                  </a:cubicBezTo>
                  <a:cubicBezTo>
                    <a:pt x="10651" y="56589"/>
                    <a:pt x="10663" y="57880"/>
                    <a:pt x="10687" y="58248"/>
                  </a:cubicBezTo>
                  <a:cubicBezTo>
                    <a:pt x="11075" y="53824"/>
                    <a:pt x="11585" y="49769"/>
                    <a:pt x="12131" y="49769"/>
                  </a:cubicBezTo>
                  <a:cubicBezTo>
                    <a:pt x="13150" y="49769"/>
                    <a:pt x="13513" y="59354"/>
                    <a:pt x="13513" y="70783"/>
                  </a:cubicBezTo>
                  <a:cubicBezTo>
                    <a:pt x="13513" y="97880"/>
                    <a:pt x="13513" y="97880"/>
                    <a:pt x="13513" y="97880"/>
                  </a:cubicBezTo>
                  <a:cubicBezTo>
                    <a:pt x="13513" y="109493"/>
                    <a:pt x="13538" y="111336"/>
                    <a:pt x="13914" y="112073"/>
                  </a:cubicBezTo>
                  <a:cubicBezTo>
                    <a:pt x="14205" y="112442"/>
                    <a:pt x="14205" y="112442"/>
                    <a:pt x="14205" y="112442"/>
                  </a:cubicBezTo>
                  <a:cubicBezTo>
                    <a:pt x="14278" y="113364"/>
                    <a:pt x="14266" y="116129"/>
                    <a:pt x="14181" y="116497"/>
                  </a:cubicBezTo>
                  <a:cubicBezTo>
                    <a:pt x="13805" y="116313"/>
                    <a:pt x="13489" y="116129"/>
                    <a:pt x="13113" y="116129"/>
                  </a:cubicBezTo>
                  <a:cubicBezTo>
                    <a:pt x="12737" y="116129"/>
                    <a:pt x="12410" y="116313"/>
                    <a:pt x="12118" y="116497"/>
                  </a:cubicBezTo>
                  <a:cubicBezTo>
                    <a:pt x="12046" y="116129"/>
                    <a:pt x="12021" y="113364"/>
                    <a:pt x="12106" y="112442"/>
                  </a:cubicBezTo>
                  <a:cubicBezTo>
                    <a:pt x="12312" y="112073"/>
                    <a:pt x="12312" y="112073"/>
                    <a:pt x="12312" y="112073"/>
                  </a:cubicBezTo>
                  <a:cubicBezTo>
                    <a:pt x="12713" y="110967"/>
                    <a:pt x="12725" y="109493"/>
                    <a:pt x="12725" y="97880"/>
                  </a:cubicBezTo>
                  <a:cubicBezTo>
                    <a:pt x="12725" y="74654"/>
                    <a:pt x="12725" y="74654"/>
                    <a:pt x="12725" y="74654"/>
                  </a:cubicBezTo>
                  <a:cubicBezTo>
                    <a:pt x="12725" y="64331"/>
                    <a:pt x="12385" y="57327"/>
                    <a:pt x="11706" y="57327"/>
                  </a:cubicBezTo>
                  <a:cubicBezTo>
                    <a:pt x="11342" y="57327"/>
                    <a:pt x="11063" y="59170"/>
                    <a:pt x="10869" y="61751"/>
                  </a:cubicBezTo>
                  <a:cubicBezTo>
                    <a:pt x="10675" y="64147"/>
                    <a:pt x="10651" y="64884"/>
                    <a:pt x="10651" y="70599"/>
                  </a:cubicBezTo>
                  <a:cubicBezTo>
                    <a:pt x="10651" y="97880"/>
                    <a:pt x="10651" y="97880"/>
                    <a:pt x="10651" y="97880"/>
                  </a:cubicBezTo>
                  <a:cubicBezTo>
                    <a:pt x="10651" y="109493"/>
                    <a:pt x="10675" y="111152"/>
                    <a:pt x="11051" y="112073"/>
                  </a:cubicBezTo>
                  <a:cubicBezTo>
                    <a:pt x="11281" y="112442"/>
                    <a:pt x="11281" y="112442"/>
                    <a:pt x="11281" y="112442"/>
                  </a:cubicBezTo>
                  <a:cubicBezTo>
                    <a:pt x="11354" y="113179"/>
                    <a:pt x="11330" y="116129"/>
                    <a:pt x="11257" y="116497"/>
                  </a:cubicBezTo>
                  <a:cubicBezTo>
                    <a:pt x="10942" y="116313"/>
                    <a:pt x="10626" y="116129"/>
                    <a:pt x="10250" y="116129"/>
                  </a:cubicBezTo>
                  <a:cubicBezTo>
                    <a:pt x="9874" y="116129"/>
                    <a:pt x="9547" y="116313"/>
                    <a:pt x="9207" y="116497"/>
                  </a:cubicBezTo>
                  <a:cubicBezTo>
                    <a:pt x="9134" y="116129"/>
                    <a:pt x="9110" y="113364"/>
                    <a:pt x="9183" y="112442"/>
                  </a:cubicBezTo>
                  <a:cubicBezTo>
                    <a:pt x="9450" y="112073"/>
                    <a:pt x="9450" y="112073"/>
                    <a:pt x="9450" y="112073"/>
                  </a:cubicBezTo>
                  <a:cubicBezTo>
                    <a:pt x="9850" y="111336"/>
                    <a:pt x="9862" y="109493"/>
                    <a:pt x="9862" y="97880"/>
                  </a:cubicBezTo>
                  <a:lnTo>
                    <a:pt x="9862" y="24516"/>
                  </a:lnTo>
                  <a:close/>
                  <a:moveTo>
                    <a:pt x="19167" y="83502"/>
                  </a:moveTo>
                  <a:cubicBezTo>
                    <a:pt x="19167" y="103778"/>
                    <a:pt x="18245" y="118341"/>
                    <a:pt x="16910" y="118341"/>
                  </a:cubicBezTo>
                  <a:cubicBezTo>
                    <a:pt x="15685" y="118341"/>
                    <a:pt x="14727" y="105253"/>
                    <a:pt x="14727" y="84976"/>
                  </a:cubicBezTo>
                  <a:cubicBezTo>
                    <a:pt x="14727" y="64516"/>
                    <a:pt x="15733" y="49769"/>
                    <a:pt x="16995" y="49769"/>
                  </a:cubicBezTo>
                  <a:cubicBezTo>
                    <a:pt x="18196" y="49769"/>
                    <a:pt x="19167" y="63410"/>
                    <a:pt x="19167" y="83502"/>
                  </a:cubicBezTo>
                  <a:close/>
                  <a:moveTo>
                    <a:pt x="16874" y="54746"/>
                  </a:moveTo>
                  <a:cubicBezTo>
                    <a:pt x="16158" y="54746"/>
                    <a:pt x="15636" y="64884"/>
                    <a:pt x="15636" y="82764"/>
                  </a:cubicBezTo>
                  <a:cubicBezTo>
                    <a:pt x="15636" y="97511"/>
                    <a:pt x="16073" y="113548"/>
                    <a:pt x="17019" y="113548"/>
                  </a:cubicBezTo>
                  <a:cubicBezTo>
                    <a:pt x="17953" y="113548"/>
                    <a:pt x="18245" y="98617"/>
                    <a:pt x="18245" y="86082"/>
                  </a:cubicBezTo>
                  <a:cubicBezTo>
                    <a:pt x="18245" y="72258"/>
                    <a:pt x="17881" y="54746"/>
                    <a:pt x="16874" y="54746"/>
                  </a:cubicBezTo>
                  <a:close/>
                  <a:moveTo>
                    <a:pt x="24286" y="83502"/>
                  </a:moveTo>
                  <a:cubicBezTo>
                    <a:pt x="24286" y="103778"/>
                    <a:pt x="23364" y="118341"/>
                    <a:pt x="22029" y="118341"/>
                  </a:cubicBezTo>
                  <a:cubicBezTo>
                    <a:pt x="20804" y="118341"/>
                    <a:pt x="19846" y="105253"/>
                    <a:pt x="19846" y="84976"/>
                  </a:cubicBezTo>
                  <a:cubicBezTo>
                    <a:pt x="19846" y="64516"/>
                    <a:pt x="20853" y="49769"/>
                    <a:pt x="22114" y="49769"/>
                  </a:cubicBezTo>
                  <a:cubicBezTo>
                    <a:pt x="23315" y="49769"/>
                    <a:pt x="24286" y="63410"/>
                    <a:pt x="24286" y="83502"/>
                  </a:cubicBezTo>
                  <a:close/>
                  <a:moveTo>
                    <a:pt x="21993" y="54746"/>
                  </a:moveTo>
                  <a:cubicBezTo>
                    <a:pt x="21289" y="54746"/>
                    <a:pt x="20756" y="64884"/>
                    <a:pt x="20756" y="82764"/>
                  </a:cubicBezTo>
                  <a:cubicBezTo>
                    <a:pt x="20756" y="97511"/>
                    <a:pt x="21205" y="113548"/>
                    <a:pt x="22139" y="113548"/>
                  </a:cubicBezTo>
                  <a:cubicBezTo>
                    <a:pt x="23085" y="113548"/>
                    <a:pt x="23364" y="98617"/>
                    <a:pt x="23364" y="86082"/>
                  </a:cubicBezTo>
                  <a:cubicBezTo>
                    <a:pt x="23364" y="72258"/>
                    <a:pt x="23000" y="54746"/>
                    <a:pt x="21993" y="54746"/>
                  </a:cubicBezTo>
                  <a:close/>
                  <a:moveTo>
                    <a:pt x="26324" y="97880"/>
                  </a:moveTo>
                  <a:cubicBezTo>
                    <a:pt x="26324" y="109493"/>
                    <a:pt x="26336" y="111152"/>
                    <a:pt x="26724" y="112073"/>
                  </a:cubicBezTo>
                  <a:cubicBezTo>
                    <a:pt x="26979" y="112442"/>
                    <a:pt x="26979" y="112442"/>
                    <a:pt x="26979" y="112442"/>
                  </a:cubicBezTo>
                  <a:cubicBezTo>
                    <a:pt x="27052" y="113364"/>
                    <a:pt x="27040" y="116129"/>
                    <a:pt x="26955" y="116497"/>
                  </a:cubicBezTo>
                  <a:cubicBezTo>
                    <a:pt x="26603" y="116313"/>
                    <a:pt x="26300" y="116129"/>
                    <a:pt x="25923" y="116129"/>
                  </a:cubicBezTo>
                  <a:cubicBezTo>
                    <a:pt x="25535" y="116129"/>
                    <a:pt x="25220" y="116313"/>
                    <a:pt x="24892" y="116497"/>
                  </a:cubicBezTo>
                  <a:cubicBezTo>
                    <a:pt x="24820" y="116129"/>
                    <a:pt x="24795" y="113364"/>
                    <a:pt x="24880" y="112442"/>
                  </a:cubicBezTo>
                  <a:cubicBezTo>
                    <a:pt x="25123" y="112073"/>
                    <a:pt x="25123" y="112073"/>
                    <a:pt x="25123" y="112073"/>
                  </a:cubicBezTo>
                  <a:cubicBezTo>
                    <a:pt x="25523" y="111152"/>
                    <a:pt x="25523" y="109493"/>
                    <a:pt x="25523" y="97880"/>
                  </a:cubicBezTo>
                  <a:cubicBezTo>
                    <a:pt x="25523" y="24516"/>
                    <a:pt x="25523" y="24516"/>
                    <a:pt x="25523" y="24516"/>
                  </a:cubicBezTo>
                  <a:cubicBezTo>
                    <a:pt x="25523" y="14930"/>
                    <a:pt x="25523" y="14009"/>
                    <a:pt x="25196" y="11059"/>
                  </a:cubicBezTo>
                  <a:cubicBezTo>
                    <a:pt x="25086" y="10138"/>
                    <a:pt x="25086" y="10138"/>
                    <a:pt x="25086" y="10138"/>
                  </a:cubicBezTo>
                  <a:cubicBezTo>
                    <a:pt x="25038" y="9585"/>
                    <a:pt x="25038" y="7373"/>
                    <a:pt x="25086" y="6820"/>
                  </a:cubicBezTo>
                  <a:cubicBezTo>
                    <a:pt x="25353" y="5529"/>
                    <a:pt x="25863" y="3133"/>
                    <a:pt x="26239" y="0"/>
                  </a:cubicBezTo>
                  <a:cubicBezTo>
                    <a:pt x="26287" y="0"/>
                    <a:pt x="26324" y="368"/>
                    <a:pt x="26348" y="921"/>
                  </a:cubicBezTo>
                  <a:cubicBezTo>
                    <a:pt x="26336" y="5898"/>
                    <a:pt x="26324" y="14009"/>
                    <a:pt x="26324" y="21013"/>
                  </a:cubicBezTo>
                  <a:lnTo>
                    <a:pt x="26324" y="97880"/>
                  </a:lnTo>
                  <a:close/>
                  <a:moveTo>
                    <a:pt x="34573" y="83502"/>
                  </a:moveTo>
                  <a:cubicBezTo>
                    <a:pt x="34573" y="103778"/>
                    <a:pt x="33651" y="118341"/>
                    <a:pt x="32317" y="118341"/>
                  </a:cubicBezTo>
                  <a:cubicBezTo>
                    <a:pt x="31091" y="118341"/>
                    <a:pt x="30121" y="105253"/>
                    <a:pt x="30121" y="84976"/>
                  </a:cubicBezTo>
                  <a:cubicBezTo>
                    <a:pt x="30121" y="64516"/>
                    <a:pt x="31140" y="49769"/>
                    <a:pt x="32401" y="49769"/>
                  </a:cubicBezTo>
                  <a:cubicBezTo>
                    <a:pt x="33602" y="49769"/>
                    <a:pt x="34573" y="63410"/>
                    <a:pt x="34573" y="83502"/>
                  </a:cubicBezTo>
                  <a:close/>
                  <a:moveTo>
                    <a:pt x="32268" y="54746"/>
                  </a:moveTo>
                  <a:cubicBezTo>
                    <a:pt x="31564" y="54746"/>
                    <a:pt x="31043" y="64884"/>
                    <a:pt x="31043" y="82764"/>
                  </a:cubicBezTo>
                  <a:cubicBezTo>
                    <a:pt x="31043" y="97511"/>
                    <a:pt x="31479" y="113548"/>
                    <a:pt x="32426" y="113548"/>
                  </a:cubicBezTo>
                  <a:cubicBezTo>
                    <a:pt x="33360" y="113548"/>
                    <a:pt x="33651" y="98617"/>
                    <a:pt x="33651" y="86082"/>
                  </a:cubicBezTo>
                  <a:cubicBezTo>
                    <a:pt x="33651" y="72258"/>
                    <a:pt x="33287" y="54746"/>
                    <a:pt x="32268" y="54746"/>
                  </a:cubicBezTo>
                  <a:close/>
                  <a:moveTo>
                    <a:pt x="36854" y="58986"/>
                  </a:moveTo>
                  <a:cubicBezTo>
                    <a:pt x="36684" y="58986"/>
                    <a:pt x="36684" y="59170"/>
                    <a:pt x="36684" y="63594"/>
                  </a:cubicBezTo>
                  <a:cubicBezTo>
                    <a:pt x="36684" y="97880"/>
                    <a:pt x="36684" y="97880"/>
                    <a:pt x="36684" y="97880"/>
                  </a:cubicBezTo>
                  <a:cubicBezTo>
                    <a:pt x="36684" y="109493"/>
                    <a:pt x="36696" y="111520"/>
                    <a:pt x="37084" y="112073"/>
                  </a:cubicBezTo>
                  <a:cubicBezTo>
                    <a:pt x="37472" y="112442"/>
                    <a:pt x="37472" y="112442"/>
                    <a:pt x="37472" y="112442"/>
                  </a:cubicBezTo>
                  <a:cubicBezTo>
                    <a:pt x="37545" y="113364"/>
                    <a:pt x="37521" y="116129"/>
                    <a:pt x="37448" y="116497"/>
                  </a:cubicBezTo>
                  <a:cubicBezTo>
                    <a:pt x="36963" y="116313"/>
                    <a:pt x="36659" y="116129"/>
                    <a:pt x="36283" y="116129"/>
                  </a:cubicBezTo>
                  <a:cubicBezTo>
                    <a:pt x="35895" y="116129"/>
                    <a:pt x="35580" y="116313"/>
                    <a:pt x="35252" y="116497"/>
                  </a:cubicBezTo>
                  <a:cubicBezTo>
                    <a:pt x="35179" y="116129"/>
                    <a:pt x="35155" y="113364"/>
                    <a:pt x="35240" y="112442"/>
                  </a:cubicBezTo>
                  <a:cubicBezTo>
                    <a:pt x="35483" y="112073"/>
                    <a:pt x="35483" y="112073"/>
                    <a:pt x="35483" y="112073"/>
                  </a:cubicBezTo>
                  <a:cubicBezTo>
                    <a:pt x="35871" y="111152"/>
                    <a:pt x="35883" y="109493"/>
                    <a:pt x="35883" y="97880"/>
                  </a:cubicBezTo>
                  <a:cubicBezTo>
                    <a:pt x="35883" y="63594"/>
                    <a:pt x="35883" y="63594"/>
                    <a:pt x="35883" y="63594"/>
                  </a:cubicBezTo>
                  <a:cubicBezTo>
                    <a:pt x="35883" y="59170"/>
                    <a:pt x="35883" y="58986"/>
                    <a:pt x="35677" y="58986"/>
                  </a:cubicBezTo>
                  <a:cubicBezTo>
                    <a:pt x="35301" y="58986"/>
                    <a:pt x="35301" y="58986"/>
                    <a:pt x="35301" y="58986"/>
                  </a:cubicBezTo>
                  <a:cubicBezTo>
                    <a:pt x="35240" y="58248"/>
                    <a:pt x="35228" y="56774"/>
                    <a:pt x="35264" y="55852"/>
                  </a:cubicBezTo>
                  <a:cubicBezTo>
                    <a:pt x="35725" y="52350"/>
                    <a:pt x="35725" y="52350"/>
                    <a:pt x="35725" y="52350"/>
                  </a:cubicBezTo>
                  <a:cubicBezTo>
                    <a:pt x="35810" y="51797"/>
                    <a:pt x="35883" y="50875"/>
                    <a:pt x="35883" y="49216"/>
                  </a:cubicBezTo>
                  <a:cubicBezTo>
                    <a:pt x="35883" y="39815"/>
                    <a:pt x="35956" y="29677"/>
                    <a:pt x="36223" y="20645"/>
                  </a:cubicBezTo>
                  <a:cubicBezTo>
                    <a:pt x="36490" y="11428"/>
                    <a:pt x="37084" y="0"/>
                    <a:pt x="38139" y="0"/>
                  </a:cubicBezTo>
                  <a:cubicBezTo>
                    <a:pt x="38710" y="0"/>
                    <a:pt x="39183" y="3870"/>
                    <a:pt x="39183" y="9769"/>
                  </a:cubicBezTo>
                  <a:cubicBezTo>
                    <a:pt x="39183" y="12903"/>
                    <a:pt x="38989" y="15483"/>
                    <a:pt x="38782" y="15483"/>
                  </a:cubicBezTo>
                  <a:cubicBezTo>
                    <a:pt x="38661" y="15483"/>
                    <a:pt x="38600" y="14930"/>
                    <a:pt x="38528" y="13640"/>
                  </a:cubicBezTo>
                  <a:cubicBezTo>
                    <a:pt x="38321" y="10138"/>
                    <a:pt x="38018" y="6451"/>
                    <a:pt x="37666" y="6451"/>
                  </a:cubicBezTo>
                  <a:cubicBezTo>
                    <a:pt x="37339" y="6451"/>
                    <a:pt x="37072" y="9585"/>
                    <a:pt x="36914" y="15483"/>
                  </a:cubicBezTo>
                  <a:cubicBezTo>
                    <a:pt x="36720" y="22857"/>
                    <a:pt x="36684" y="34654"/>
                    <a:pt x="36684" y="42949"/>
                  </a:cubicBezTo>
                  <a:cubicBezTo>
                    <a:pt x="36684" y="47557"/>
                    <a:pt x="36684" y="47557"/>
                    <a:pt x="36684" y="47557"/>
                  </a:cubicBezTo>
                  <a:cubicBezTo>
                    <a:pt x="36684" y="51981"/>
                    <a:pt x="36684" y="52165"/>
                    <a:pt x="36854" y="52165"/>
                  </a:cubicBezTo>
                  <a:cubicBezTo>
                    <a:pt x="38079" y="52165"/>
                    <a:pt x="38079" y="52165"/>
                    <a:pt x="38079" y="52165"/>
                  </a:cubicBezTo>
                  <a:cubicBezTo>
                    <a:pt x="38200" y="53824"/>
                    <a:pt x="38115" y="58248"/>
                    <a:pt x="38006" y="58986"/>
                  </a:cubicBezTo>
                  <a:lnTo>
                    <a:pt x="36854" y="58986"/>
                  </a:lnTo>
                  <a:close/>
                  <a:moveTo>
                    <a:pt x="42737" y="91797"/>
                  </a:moveTo>
                  <a:cubicBezTo>
                    <a:pt x="42737" y="108755"/>
                    <a:pt x="42761" y="110783"/>
                    <a:pt x="43441" y="112073"/>
                  </a:cubicBezTo>
                  <a:cubicBezTo>
                    <a:pt x="43732" y="112442"/>
                    <a:pt x="43732" y="112442"/>
                    <a:pt x="43732" y="112442"/>
                  </a:cubicBezTo>
                  <a:cubicBezTo>
                    <a:pt x="43792" y="113364"/>
                    <a:pt x="43768" y="116129"/>
                    <a:pt x="43708" y="116497"/>
                  </a:cubicBezTo>
                  <a:cubicBezTo>
                    <a:pt x="43101" y="116313"/>
                    <a:pt x="42749" y="116129"/>
                    <a:pt x="42325" y="116129"/>
                  </a:cubicBezTo>
                  <a:cubicBezTo>
                    <a:pt x="41876" y="116129"/>
                    <a:pt x="41488" y="116313"/>
                    <a:pt x="41014" y="116497"/>
                  </a:cubicBezTo>
                  <a:cubicBezTo>
                    <a:pt x="40954" y="116129"/>
                    <a:pt x="40930" y="113548"/>
                    <a:pt x="40990" y="112442"/>
                  </a:cubicBezTo>
                  <a:cubicBezTo>
                    <a:pt x="41221" y="112073"/>
                    <a:pt x="41221" y="112073"/>
                    <a:pt x="41221" y="112073"/>
                  </a:cubicBezTo>
                  <a:cubicBezTo>
                    <a:pt x="41839" y="110783"/>
                    <a:pt x="41864" y="108755"/>
                    <a:pt x="41864" y="91797"/>
                  </a:cubicBezTo>
                  <a:cubicBezTo>
                    <a:pt x="41864" y="31889"/>
                    <a:pt x="41864" y="31889"/>
                    <a:pt x="41864" y="31889"/>
                  </a:cubicBezTo>
                  <a:cubicBezTo>
                    <a:pt x="41864" y="18064"/>
                    <a:pt x="41839" y="15299"/>
                    <a:pt x="41354" y="14377"/>
                  </a:cubicBezTo>
                  <a:cubicBezTo>
                    <a:pt x="40978" y="13824"/>
                    <a:pt x="40978" y="13824"/>
                    <a:pt x="40978" y="13824"/>
                  </a:cubicBezTo>
                  <a:cubicBezTo>
                    <a:pt x="40905" y="12718"/>
                    <a:pt x="40905" y="10322"/>
                    <a:pt x="40990" y="9769"/>
                  </a:cubicBezTo>
                  <a:cubicBezTo>
                    <a:pt x="41560" y="8663"/>
                    <a:pt x="42228" y="8479"/>
                    <a:pt x="43113" y="8479"/>
                  </a:cubicBezTo>
                  <a:cubicBezTo>
                    <a:pt x="43999" y="8479"/>
                    <a:pt x="44666" y="10138"/>
                    <a:pt x="45163" y="14930"/>
                  </a:cubicBezTo>
                  <a:cubicBezTo>
                    <a:pt x="45661" y="19723"/>
                    <a:pt x="46012" y="28018"/>
                    <a:pt x="46012" y="39262"/>
                  </a:cubicBezTo>
                  <a:cubicBezTo>
                    <a:pt x="46012" y="54193"/>
                    <a:pt x="45406" y="61751"/>
                    <a:pt x="44945" y="65069"/>
                  </a:cubicBezTo>
                  <a:cubicBezTo>
                    <a:pt x="44484" y="68571"/>
                    <a:pt x="43914" y="70046"/>
                    <a:pt x="43477" y="70046"/>
                  </a:cubicBezTo>
                  <a:cubicBezTo>
                    <a:pt x="43404" y="69493"/>
                    <a:pt x="43404" y="67096"/>
                    <a:pt x="43465" y="66728"/>
                  </a:cubicBezTo>
                  <a:cubicBezTo>
                    <a:pt x="44617" y="63410"/>
                    <a:pt x="45030" y="53640"/>
                    <a:pt x="45030" y="39447"/>
                  </a:cubicBezTo>
                  <a:cubicBezTo>
                    <a:pt x="45030" y="23594"/>
                    <a:pt x="44423" y="13456"/>
                    <a:pt x="43319" y="13456"/>
                  </a:cubicBezTo>
                  <a:cubicBezTo>
                    <a:pt x="42749" y="13456"/>
                    <a:pt x="42737" y="14009"/>
                    <a:pt x="42737" y="19354"/>
                  </a:cubicBezTo>
                  <a:lnTo>
                    <a:pt x="42737" y="91797"/>
                  </a:lnTo>
                  <a:close/>
                  <a:moveTo>
                    <a:pt x="47019" y="69493"/>
                  </a:moveTo>
                  <a:cubicBezTo>
                    <a:pt x="47019" y="63041"/>
                    <a:pt x="47019" y="62304"/>
                    <a:pt x="46728" y="59354"/>
                  </a:cubicBezTo>
                  <a:cubicBezTo>
                    <a:pt x="46631" y="58433"/>
                    <a:pt x="46631" y="58433"/>
                    <a:pt x="46631" y="58433"/>
                  </a:cubicBezTo>
                  <a:cubicBezTo>
                    <a:pt x="46583" y="57880"/>
                    <a:pt x="46583" y="56036"/>
                    <a:pt x="46643" y="55483"/>
                  </a:cubicBezTo>
                  <a:cubicBezTo>
                    <a:pt x="46886" y="54193"/>
                    <a:pt x="47456" y="49953"/>
                    <a:pt x="47723" y="47557"/>
                  </a:cubicBezTo>
                  <a:cubicBezTo>
                    <a:pt x="47771" y="47741"/>
                    <a:pt x="47808" y="48110"/>
                    <a:pt x="47808" y="48663"/>
                  </a:cubicBezTo>
                  <a:cubicBezTo>
                    <a:pt x="47808" y="58064"/>
                    <a:pt x="47808" y="58064"/>
                    <a:pt x="47808" y="58064"/>
                  </a:cubicBezTo>
                  <a:cubicBezTo>
                    <a:pt x="47808" y="58986"/>
                    <a:pt x="47820" y="59354"/>
                    <a:pt x="47832" y="59539"/>
                  </a:cubicBezTo>
                  <a:cubicBezTo>
                    <a:pt x="48208" y="54930"/>
                    <a:pt x="48621" y="49769"/>
                    <a:pt x="49009" y="49769"/>
                  </a:cubicBezTo>
                  <a:cubicBezTo>
                    <a:pt x="49276" y="49769"/>
                    <a:pt x="49494" y="52350"/>
                    <a:pt x="49494" y="56405"/>
                  </a:cubicBezTo>
                  <a:cubicBezTo>
                    <a:pt x="49494" y="61751"/>
                    <a:pt x="49203" y="63778"/>
                    <a:pt x="49033" y="63778"/>
                  </a:cubicBezTo>
                  <a:cubicBezTo>
                    <a:pt x="48924" y="63778"/>
                    <a:pt x="48875" y="63225"/>
                    <a:pt x="48803" y="62672"/>
                  </a:cubicBezTo>
                  <a:cubicBezTo>
                    <a:pt x="48645" y="61013"/>
                    <a:pt x="48475" y="60092"/>
                    <a:pt x="48329" y="60092"/>
                  </a:cubicBezTo>
                  <a:cubicBezTo>
                    <a:pt x="48160" y="60092"/>
                    <a:pt x="48026" y="61566"/>
                    <a:pt x="47941" y="63225"/>
                  </a:cubicBezTo>
                  <a:cubicBezTo>
                    <a:pt x="47832" y="65622"/>
                    <a:pt x="47808" y="70230"/>
                    <a:pt x="47808" y="75760"/>
                  </a:cubicBezTo>
                  <a:cubicBezTo>
                    <a:pt x="47808" y="97880"/>
                    <a:pt x="47808" y="97880"/>
                    <a:pt x="47808" y="97880"/>
                  </a:cubicBezTo>
                  <a:cubicBezTo>
                    <a:pt x="47808" y="109493"/>
                    <a:pt x="47832" y="111520"/>
                    <a:pt x="48232" y="112073"/>
                  </a:cubicBezTo>
                  <a:cubicBezTo>
                    <a:pt x="48621" y="112442"/>
                    <a:pt x="48621" y="112442"/>
                    <a:pt x="48621" y="112442"/>
                  </a:cubicBezTo>
                  <a:cubicBezTo>
                    <a:pt x="48693" y="113364"/>
                    <a:pt x="48669" y="116129"/>
                    <a:pt x="48596" y="116497"/>
                  </a:cubicBezTo>
                  <a:cubicBezTo>
                    <a:pt x="48099" y="116313"/>
                    <a:pt x="47784" y="116129"/>
                    <a:pt x="47408" y="116129"/>
                  </a:cubicBezTo>
                  <a:cubicBezTo>
                    <a:pt x="47019" y="116129"/>
                    <a:pt x="46704" y="116313"/>
                    <a:pt x="46425" y="116497"/>
                  </a:cubicBezTo>
                  <a:cubicBezTo>
                    <a:pt x="46352" y="116129"/>
                    <a:pt x="46328" y="113364"/>
                    <a:pt x="46401" y="112442"/>
                  </a:cubicBezTo>
                  <a:cubicBezTo>
                    <a:pt x="46607" y="112073"/>
                    <a:pt x="46607" y="112073"/>
                    <a:pt x="46607" y="112073"/>
                  </a:cubicBezTo>
                  <a:cubicBezTo>
                    <a:pt x="47007" y="110967"/>
                    <a:pt x="47019" y="109493"/>
                    <a:pt x="47019" y="97880"/>
                  </a:cubicBezTo>
                  <a:lnTo>
                    <a:pt x="47019" y="69493"/>
                  </a:lnTo>
                  <a:close/>
                  <a:moveTo>
                    <a:pt x="54201" y="83502"/>
                  </a:moveTo>
                  <a:cubicBezTo>
                    <a:pt x="54201" y="103778"/>
                    <a:pt x="53279" y="118341"/>
                    <a:pt x="51945" y="118341"/>
                  </a:cubicBezTo>
                  <a:cubicBezTo>
                    <a:pt x="50707" y="118341"/>
                    <a:pt x="49749" y="105253"/>
                    <a:pt x="49749" y="84976"/>
                  </a:cubicBezTo>
                  <a:cubicBezTo>
                    <a:pt x="49749" y="64516"/>
                    <a:pt x="50768" y="49769"/>
                    <a:pt x="52029" y="49769"/>
                  </a:cubicBezTo>
                  <a:cubicBezTo>
                    <a:pt x="53218" y="49769"/>
                    <a:pt x="54201" y="63410"/>
                    <a:pt x="54201" y="83502"/>
                  </a:cubicBezTo>
                  <a:close/>
                  <a:moveTo>
                    <a:pt x="51896" y="54746"/>
                  </a:moveTo>
                  <a:cubicBezTo>
                    <a:pt x="51192" y="54746"/>
                    <a:pt x="50671" y="64884"/>
                    <a:pt x="50671" y="82764"/>
                  </a:cubicBezTo>
                  <a:cubicBezTo>
                    <a:pt x="50671" y="97511"/>
                    <a:pt x="51107" y="113548"/>
                    <a:pt x="52054" y="113548"/>
                  </a:cubicBezTo>
                  <a:cubicBezTo>
                    <a:pt x="52988" y="113548"/>
                    <a:pt x="53279" y="98617"/>
                    <a:pt x="53279" y="86082"/>
                  </a:cubicBezTo>
                  <a:cubicBezTo>
                    <a:pt x="53279" y="72258"/>
                    <a:pt x="52915" y="54746"/>
                    <a:pt x="51896" y="54746"/>
                  </a:cubicBezTo>
                  <a:close/>
                  <a:moveTo>
                    <a:pt x="56482" y="58986"/>
                  </a:moveTo>
                  <a:cubicBezTo>
                    <a:pt x="56300" y="58986"/>
                    <a:pt x="56300" y="59170"/>
                    <a:pt x="56300" y="63594"/>
                  </a:cubicBezTo>
                  <a:cubicBezTo>
                    <a:pt x="56300" y="97880"/>
                    <a:pt x="56300" y="97880"/>
                    <a:pt x="56300" y="97880"/>
                  </a:cubicBezTo>
                  <a:cubicBezTo>
                    <a:pt x="56300" y="109493"/>
                    <a:pt x="56324" y="111520"/>
                    <a:pt x="56712" y="112073"/>
                  </a:cubicBezTo>
                  <a:cubicBezTo>
                    <a:pt x="57088" y="112442"/>
                    <a:pt x="57088" y="112442"/>
                    <a:pt x="57088" y="112442"/>
                  </a:cubicBezTo>
                  <a:cubicBezTo>
                    <a:pt x="57173" y="113364"/>
                    <a:pt x="57149" y="116129"/>
                    <a:pt x="57076" y="116497"/>
                  </a:cubicBezTo>
                  <a:cubicBezTo>
                    <a:pt x="56591" y="116313"/>
                    <a:pt x="56287" y="116129"/>
                    <a:pt x="55911" y="116129"/>
                  </a:cubicBezTo>
                  <a:cubicBezTo>
                    <a:pt x="55523" y="116129"/>
                    <a:pt x="55208" y="116313"/>
                    <a:pt x="54880" y="116497"/>
                  </a:cubicBezTo>
                  <a:cubicBezTo>
                    <a:pt x="54807" y="116129"/>
                    <a:pt x="54783" y="113364"/>
                    <a:pt x="54856" y="112442"/>
                  </a:cubicBezTo>
                  <a:cubicBezTo>
                    <a:pt x="55111" y="112073"/>
                    <a:pt x="55111" y="112073"/>
                    <a:pt x="55111" y="112073"/>
                  </a:cubicBezTo>
                  <a:cubicBezTo>
                    <a:pt x="55499" y="111152"/>
                    <a:pt x="55511" y="109493"/>
                    <a:pt x="55511" y="97880"/>
                  </a:cubicBezTo>
                  <a:cubicBezTo>
                    <a:pt x="55511" y="63594"/>
                    <a:pt x="55511" y="63594"/>
                    <a:pt x="55511" y="63594"/>
                  </a:cubicBezTo>
                  <a:cubicBezTo>
                    <a:pt x="55511" y="59170"/>
                    <a:pt x="55511" y="58986"/>
                    <a:pt x="55293" y="58986"/>
                  </a:cubicBezTo>
                  <a:cubicBezTo>
                    <a:pt x="54929" y="58986"/>
                    <a:pt x="54929" y="58986"/>
                    <a:pt x="54929" y="58986"/>
                  </a:cubicBezTo>
                  <a:cubicBezTo>
                    <a:pt x="54856" y="58248"/>
                    <a:pt x="54844" y="56774"/>
                    <a:pt x="54892" y="55852"/>
                  </a:cubicBezTo>
                  <a:cubicBezTo>
                    <a:pt x="55353" y="52350"/>
                    <a:pt x="55353" y="52350"/>
                    <a:pt x="55353" y="52350"/>
                  </a:cubicBezTo>
                  <a:cubicBezTo>
                    <a:pt x="55438" y="51797"/>
                    <a:pt x="55511" y="50875"/>
                    <a:pt x="55511" y="49216"/>
                  </a:cubicBezTo>
                  <a:cubicBezTo>
                    <a:pt x="55511" y="39815"/>
                    <a:pt x="55584" y="29677"/>
                    <a:pt x="55839" y="20645"/>
                  </a:cubicBezTo>
                  <a:cubicBezTo>
                    <a:pt x="56105" y="11428"/>
                    <a:pt x="56712" y="0"/>
                    <a:pt x="57767" y="0"/>
                  </a:cubicBezTo>
                  <a:cubicBezTo>
                    <a:pt x="58338" y="0"/>
                    <a:pt x="58811" y="3870"/>
                    <a:pt x="58811" y="9769"/>
                  </a:cubicBezTo>
                  <a:cubicBezTo>
                    <a:pt x="58811" y="12903"/>
                    <a:pt x="58617" y="15483"/>
                    <a:pt x="58410" y="15483"/>
                  </a:cubicBezTo>
                  <a:cubicBezTo>
                    <a:pt x="58289" y="15483"/>
                    <a:pt x="58228" y="14930"/>
                    <a:pt x="58156" y="13640"/>
                  </a:cubicBezTo>
                  <a:cubicBezTo>
                    <a:pt x="57949" y="10138"/>
                    <a:pt x="57646" y="6451"/>
                    <a:pt x="57294" y="6451"/>
                  </a:cubicBezTo>
                  <a:cubicBezTo>
                    <a:pt x="56967" y="6451"/>
                    <a:pt x="56700" y="9585"/>
                    <a:pt x="56542" y="15483"/>
                  </a:cubicBezTo>
                  <a:cubicBezTo>
                    <a:pt x="56348" y="22857"/>
                    <a:pt x="56300" y="34654"/>
                    <a:pt x="56300" y="42949"/>
                  </a:cubicBezTo>
                  <a:cubicBezTo>
                    <a:pt x="56300" y="47557"/>
                    <a:pt x="56300" y="47557"/>
                    <a:pt x="56300" y="47557"/>
                  </a:cubicBezTo>
                  <a:cubicBezTo>
                    <a:pt x="56300" y="51981"/>
                    <a:pt x="56300" y="52165"/>
                    <a:pt x="56482" y="52165"/>
                  </a:cubicBezTo>
                  <a:cubicBezTo>
                    <a:pt x="57707" y="52165"/>
                    <a:pt x="57707" y="52165"/>
                    <a:pt x="57707" y="52165"/>
                  </a:cubicBezTo>
                  <a:cubicBezTo>
                    <a:pt x="57816" y="53824"/>
                    <a:pt x="57743" y="58248"/>
                    <a:pt x="57634" y="58986"/>
                  </a:cubicBezTo>
                  <a:lnTo>
                    <a:pt x="56482" y="58986"/>
                  </a:lnTo>
                  <a:close/>
                  <a:moveTo>
                    <a:pt x="58908" y="74470"/>
                  </a:moveTo>
                  <a:cubicBezTo>
                    <a:pt x="58629" y="74470"/>
                    <a:pt x="58617" y="74838"/>
                    <a:pt x="58617" y="78894"/>
                  </a:cubicBezTo>
                  <a:cubicBezTo>
                    <a:pt x="58617" y="95299"/>
                    <a:pt x="59260" y="109308"/>
                    <a:pt x="60400" y="109308"/>
                  </a:cubicBezTo>
                  <a:cubicBezTo>
                    <a:pt x="60752" y="109308"/>
                    <a:pt x="61043" y="107649"/>
                    <a:pt x="61382" y="101382"/>
                  </a:cubicBezTo>
                  <a:cubicBezTo>
                    <a:pt x="61492" y="100829"/>
                    <a:pt x="61564" y="101751"/>
                    <a:pt x="61577" y="103225"/>
                  </a:cubicBezTo>
                  <a:cubicBezTo>
                    <a:pt x="61225" y="114285"/>
                    <a:pt x="60448" y="118341"/>
                    <a:pt x="59890" y="118341"/>
                  </a:cubicBezTo>
                  <a:cubicBezTo>
                    <a:pt x="59199" y="118341"/>
                    <a:pt x="58653" y="113732"/>
                    <a:pt x="58350" y="107649"/>
                  </a:cubicBezTo>
                  <a:cubicBezTo>
                    <a:pt x="58022" y="101382"/>
                    <a:pt x="57901" y="93640"/>
                    <a:pt x="57901" y="86451"/>
                  </a:cubicBezTo>
                  <a:cubicBezTo>
                    <a:pt x="57901" y="66543"/>
                    <a:pt x="58762" y="49769"/>
                    <a:pt x="60048" y="49769"/>
                  </a:cubicBezTo>
                  <a:cubicBezTo>
                    <a:pt x="60958" y="49769"/>
                    <a:pt x="61564" y="59354"/>
                    <a:pt x="61564" y="69124"/>
                  </a:cubicBezTo>
                  <a:cubicBezTo>
                    <a:pt x="61564" y="71336"/>
                    <a:pt x="61540" y="72626"/>
                    <a:pt x="61516" y="73364"/>
                  </a:cubicBezTo>
                  <a:cubicBezTo>
                    <a:pt x="61492" y="74285"/>
                    <a:pt x="61334" y="74470"/>
                    <a:pt x="60885" y="74470"/>
                  </a:cubicBezTo>
                  <a:lnTo>
                    <a:pt x="58908" y="74470"/>
                  </a:lnTo>
                  <a:close/>
                  <a:moveTo>
                    <a:pt x="59575" y="69677"/>
                  </a:moveTo>
                  <a:cubicBezTo>
                    <a:pt x="60363" y="69677"/>
                    <a:pt x="60594" y="68940"/>
                    <a:pt x="60679" y="68018"/>
                  </a:cubicBezTo>
                  <a:cubicBezTo>
                    <a:pt x="60715" y="67649"/>
                    <a:pt x="60752" y="67096"/>
                    <a:pt x="60752" y="64884"/>
                  </a:cubicBezTo>
                  <a:cubicBezTo>
                    <a:pt x="60752" y="60460"/>
                    <a:pt x="60545" y="54746"/>
                    <a:pt x="59927" y="54746"/>
                  </a:cubicBezTo>
                  <a:cubicBezTo>
                    <a:pt x="59296" y="54746"/>
                    <a:pt x="58750" y="63410"/>
                    <a:pt x="58738" y="68755"/>
                  </a:cubicBezTo>
                  <a:cubicBezTo>
                    <a:pt x="58738" y="69124"/>
                    <a:pt x="58738" y="69677"/>
                    <a:pt x="58811" y="69677"/>
                  </a:cubicBezTo>
                  <a:lnTo>
                    <a:pt x="59575" y="69677"/>
                  </a:lnTo>
                  <a:close/>
                  <a:moveTo>
                    <a:pt x="64609" y="52718"/>
                  </a:moveTo>
                  <a:cubicBezTo>
                    <a:pt x="64706" y="56405"/>
                    <a:pt x="64779" y="61566"/>
                    <a:pt x="64779" y="65990"/>
                  </a:cubicBezTo>
                  <a:cubicBezTo>
                    <a:pt x="64731" y="67096"/>
                    <a:pt x="64573" y="67465"/>
                    <a:pt x="64524" y="66359"/>
                  </a:cubicBezTo>
                  <a:cubicBezTo>
                    <a:pt x="64342" y="59170"/>
                    <a:pt x="64015" y="54562"/>
                    <a:pt x="63578" y="54562"/>
                  </a:cubicBezTo>
                  <a:cubicBezTo>
                    <a:pt x="63166" y="54562"/>
                    <a:pt x="62899" y="58617"/>
                    <a:pt x="62899" y="64516"/>
                  </a:cubicBezTo>
                  <a:cubicBezTo>
                    <a:pt x="62899" y="71152"/>
                    <a:pt x="63348" y="74654"/>
                    <a:pt x="63724" y="77972"/>
                  </a:cubicBezTo>
                  <a:cubicBezTo>
                    <a:pt x="64282" y="82764"/>
                    <a:pt x="64816" y="88294"/>
                    <a:pt x="64816" y="99907"/>
                  </a:cubicBezTo>
                  <a:cubicBezTo>
                    <a:pt x="64816" y="112258"/>
                    <a:pt x="64063" y="118341"/>
                    <a:pt x="63275" y="118341"/>
                  </a:cubicBezTo>
                  <a:cubicBezTo>
                    <a:pt x="62765" y="118341"/>
                    <a:pt x="62389" y="116682"/>
                    <a:pt x="62135" y="113548"/>
                  </a:cubicBezTo>
                  <a:cubicBezTo>
                    <a:pt x="62050" y="110414"/>
                    <a:pt x="61977" y="102488"/>
                    <a:pt x="62001" y="97142"/>
                  </a:cubicBezTo>
                  <a:cubicBezTo>
                    <a:pt x="62050" y="96036"/>
                    <a:pt x="62195" y="96036"/>
                    <a:pt x="62244" y="96958"/>
                  </a:cubicBezTo>
                  <a:cubicBezTo>
                    <a:pt x="62426" y="105806"/>
                    <a:pt x="62765" y="113732"/>
                    <a:pt x="63384" y="113732"/>
                  </a:cubicBezTo>
                  <a:cubicBezTo>
                    <a:pt x="63760" y="113732"/>
                    <a:pt x="64100" y="110230"/>
                    <a:pt x="64100" y="103225"/>
                  </a:cubicBezTo>
                  <a:cubicBezTo>
                    <a:pt x="64100" y="95852"/>
                    <a:pt x="63663" y="91797"/>
                    <a:pt x="63275" y="88294"/>
                  </a:cubicBezTo>
                  <a:cubicBezTo>
                    <a:pt x="62656" y="82949"/>
                    <a:pt x="62219" y="77235"/>
                    <a:pt x="62219" y="68387"/>
                  </a:cubicBezTo>
                  <a:cubicBezTo>
                    <a:pt x="62219" y="56589"/>
                    <a:pt x="62850" y="49769"/>
                    <a:pt x="63663" y="49769"/>
                  </a:cubicBezTo>
                  <a:cubicBezTo>
                    <a:pt x="64112" y="49769"/>
                    <a:pt x="64512" y="51428"/>
                    <a:pt x="64609" y="52718"/>
                  </a:cubicBezTo>
                  <a:close/>
                  <a:moveTo>
                    <a:pt x="67982" y="52718"/>
                  </a:moveTo>
                  <a:cubicBezTo>
                    <a:pt x="68079" y="56405"/>
                    <a:pt x="68164" y="61566"/>
                    <a:pt x="68164" y="65990"/>
                  </a:cubicBezTo>
                  <a:cubicBezTo>
                    <a:pt x="68115" y="67096"/>
                    <a:pt x="67957" y="67465"/>
                    <a:pt x="67897" y="66359"/>
                  </a:cubicBezTo>
                  <a:cubicBezTo>
                    <a:pt x="67715" y="59170"/>
                    <a:pt x="67399" y="54562"/>
                    <a:pt x="66963" y="54562"/>
                  </a:cubicBezTo>
                  <a:cubicBezTo>
                    <a:pt x="66538" y="54562"/>
                    <a:pt x="66271" y="58617"/>
                    <a:pt x="66271" y="64516"/>
                  </a:cubicBezTo>
                  <a:cubicBezTo>
                    <a:pt x="66271" y="71152"/>
                    <a:pt x="66720" y="74654"/>
                    <a:pt x="67096" y="77972"/>
                  </a:cubicBezTo>
                  <a:cubicBezTo>
                    <a:pt x="67666" y="82764"/>
                    <a:pt x="68188" y="88294"/>
                    <a:pt x="68188" y="99907"/>
                  </a:cubicBezTo>
                  <a:cubicBezTo>
                    <a:pt x="68188" y="112258"/>
                    <a:pt x="67436" y="118341"/>
                    <a:pt x="66647" y="118341"/>
                  </a:cubicBezTo>
                  <a:cubicBezTo>
                    <a:pt x="66150" y="118341"/>
                    <a:pt x="65774" y="116682"/>
                    <a:pt x="65507" y="113548"/>
                  </a:cubicBezTo>
                  <a:cubicBezTo>
                    <a:pt x="65422" y="110414"/>
                    <a:pt x="65361" y="102488"/>
                    <a:pt x="65374" y="97142"/>
                  </a:cubicBezTo>
                  <a:cubicBezTo>
                    <a:pt x="65434" y="96036"/>
                    <a:pt x="65568" y="96036"/>
                    <a:pt x="65628" y="96958"/>
                  </a:cubicBezTo>
                  <a:cubicBezTo>
                    <a:pt x="65810" y="105806"/>
                    <a:pt x="66150" y="113732"/>
                    <a:pt x="66756" y="113732"/>
                  </a:cubicBezTo>
                  <a:cubicBezTo>
                    <a:pt x="67145" y="113732"/>
                    <a:pt x="67472" y="110230"/>
                    <a:pt x="67472" y="103225"/>
                  </a:cubicBezTo>
                  <a:cubicBezTo>
                    <a:pt x="67472" y="95852"/>
                    <a:pt x="67048" y="91797"/>
                    <a:pt x="66647" y="88294"/>
                  </a:cubicBezTo>
                  <a:cubicBezTo>
                    <a:pt x="66029" y="82949"/>
                    <a:pt x="65592" y="77235"/>
                    <a:pt x="65592" y="68387"/>
                  </a:cubicBezTo>
                  <a:cubicBezTo>
                    <a:pt x="65592" y="56589"/>
                    <a:pt x="66235" y="49769"/>
                    <a:pt x="67048" y="49769"/>
                  </a:cubicBezTo>
                  <a:cubicBezTo>
                    <a:pt x="67496" y="49769"/>
                    <a:pt x="67885" y="51428"/>
                    <a:pt x="67982" y="52718"/>
                  </a:cubicBezTo>
                  <a:close/>
                  <a:moveTo>
                    <a:pt x="69486" y="69493"/>
                  </a:moveTo>
                  <a:cubicBezTo>
                    <a:pt x="69486" y="63041"/>
                    <a:pt x="69486" y="62304"/>
                    <a:pt x="69195" y="59354"/>
                  </a:cubicBezTo>
                  <a:cubicBezTo>
                    <a:pt x="69098" y="58433"/>
                    <a:pt x="69098" y="58433"/>
                    <a:pt x="69098" y="58433"/>
                  </a:cubicBezTo>
                  <a:cubicBezTo>
                    <a:pt x="69061" y="57880"/>
                    <a:pt x="69061" y="56036"/>
                    <a:pt x="69110" y="55483"/>
                  </a:cubicBezTo>
                  <a:cubicBezTo>
                    <a:pt x="69353" y="54193"/>
                    <a:pt x="69959" y="49953"/>
                    <a:pt x="70214" y="47557"/>
                  </a:cubicBezTo>
                  <a:cubicBezTo>
                    <a:pt x="70262" y="47557"/>
                    <a:pt x="70311" y="47926"/>
                    <a:pt x="70311" y="48479"/>
                  </a:cubicBezTo>
                  <a:cubicBezTo>
                    <a:pt x="70299" y="54193"/>
                    <a:pt x="70274" y="61935"/>
                    <a:pt x="70274" y="68755"/>
                  </a:cubicBezTo>
                  <a:cubicBezTo>
                    <a:pt x="70274" y="97880"/>
                    <a:pt x="70274" y="97880"/>
                    <a:pt x="70274" y="97880"/>
                  </a:cubicBezTo>
                  <a:cubicBezTo>
                    <a:pt x="70274" y="109493"/>
                    <a:pt x="70299" y="111152"/>
                    <a:pt x="70687" y="112073"/>
                  </a:cubicBezTo>
                  <a:cubicBezTo>
                    <a:pt x="70905" y="112442"/>
                    <a:pt x="70905" y="112442"/>
                    <a:pt x="70905" y="112442"/>
                  </a:cubicBezTo>
                  <a:cubicBezTo>
                    <a:pt x="70978" y="113364"/>
                    <a:pt x="70954" y="116129"/>
                    <a:pt x="70881" y="116497"/>
                  </a:cubicBezTo>
                  <a:cubicBezTo>
                    <a:pt x="70566" y="116313"/>
                    <a:pt x="70250" y="116129"/>
                    <a:pt x="69874" y="116129"/>
                  </a:cubicBezTo>
                  <a:cubicBezTo>
                    <a:pt x="69498" y="116129"/>
                    <a:pt x="69171" y="116313"/>
                    <a:pt x="68879" y="116497"/>
                  </a:cubicBezTo>
                  <a:cubicBezTo>
                    <a:pt x="68794" y="116129"/>
                    <a:pt x="68782" y="113364"/>
                    <a:pt x="68855" y="112442"/>
                  </a:cubicBezTo>
                  <a:cubicBezTo>
                    <a:pt x="69073" y="112073"/>
                    <a:pt x="69073" y="112073"/>
                    <a:pt x="69073" y="112073"/>
                  </a:cubicBezTo>
                  <a:cubicBezTo>
                    <a:pt x="69474" y="111152"/>
                    <a:pt x="69486" y="109493"/>
                    <a:pt x="69486" y="97880"/>
                  </a:cubicBezTo>
                  <a:lnTo>
                    <a:pt x="69486" y="69493"/>
                  </a:lnTo>
                  <a:close/>
                  <a:moveTo>
                    <a:pt x="70372" y="23225"/>
                  </a:moveTo>
                  <a:cubicBezTo>
                    <a:pt x="70372" y="29124"/>
                    <a:pt x="70105" y="31705"/>
                    <a:pt x="69801" y="31705"/>
                  </a:cubicBezTo>
                  <a:cubicBezTo>
                    <a:pt x="69474" y="31705"/>
                    <a:pt x="69255" y="27834"/>
                    <a:pt x="69255" y="23594"/>
                  </a:cubicBezTo>
                  <a:cubicBezTo>
                    <a:pt x="69255" y="18248"/>
                    <a:pt x="69510" y="14746"/>
                    <a:pt x="69838" y="14746"/>
                  </a:cubicBezTo>
                  <a:cubicBezTo>
                    <a:pt x="70153" y="14746"/>
                    <a:pt x="70372" y="18617"/>
                    <a:pt x="70372" y="23225"/>
                  </a:cubicBezTo>
                  <a:close/>
                  <a:moveTo>
                    <a:pt x="75928" y="83502"/>
                  </a:moveTo>
                  <a:cubicBezTo>
                    <a:pt x="75928" y="103778"/>
                    <a:pt x="75006" y="118341"/>
                    <a:pt x="73671" y="118341"/>
                  </a:cubicBezTo>
                  <a:cubicBezTo>
                    <a:pt x="72446" y="118341"/>
                    <a:pt x="71488" y="105253"/>
                    <a:pt x="71488" y="84976"/>
                  </a:cubicBezTo>
                  <a:cubicBezTo>
                    <a:pt x="71488" y="64516"/>
                    <a:pt x="72494" y="49769"/>
                    <a:pt x="73756" y="49769"/>
                  </a:cubicBezTo>
                  <a:cubicBezTo>
                    <a:pt x="74957" y="49769"/>
                    <a:pt x="75928" y="63410"/>
                    <a:pt x="75928" y="83502"/>
                  </a:cubicBezTo>
                  <a:close/>
                  <a:moveTo>
                    <a:pt x="73635" y="54746"/>
                  </a:moveTo>
                  <a:cubicBezTo>
                    <a:pt x="72931" y="54746"/>
                    <a:pt x="72397" y="64884"/>
                    <a:pt x="72397" y="82764"/>
                  </a:cubicBezTo>
                  <a:cubicBezTo>
                    <a:pt x="72397" y="97511"/>
                    <a:pt x="72834" y="113548"/>
                    <a:pt x="73780" y="113548"/>
                  </a:cubicBezTo>
                  <a:cubicBezTo>
                    <a:pt x="74727" y="113548"/>
                    <a:pt x="75006" y="98617"/>
                    <a:pt x="75006" y="86082"/>
                  </a:cubicBezTo>
                  <a:cubicBezTo>
                    <a:pt x="75006" y="72258"/>
                    <a:pt x="74642" y="54746"/>
                    <a:pt x="73635" y="54746"/>
                  </a:cubicBezTo>
                  <a:close/>
                  <a:moveTo>
                    <a:pt x="77274" y="69493"/>
                  </a:moveTo>
                  <a:cubicBezTo>
                    <a:pt x="77274" y="63041"/>
                    <a:pt x="77274" y="62304"/>
                    <a:pt x="76983" y="59354"/>
                  </a:cubicBezTo>
                  <a:cubicBezTo>
                    <a:pt x="76886" y="58433"/>
                    <a:pt x="76886" y="58433"/>
                    <a:pt x="76886" y="58433"/>
                  </a:cubicBezTo>
                  <a:cubicBezTo>
                    <a:pt x="76849" y="57880"/>
                    <a:pt x="76849" y="56036"/>
                    <a:pt x="76898" y="55483"/>
                  </a:cubicBezTo>
                  <a:cubicBezTo>
                    <a:pt x="77153" y="54193"/>
                    <a:pt x="77759" y="49953"/>
                    <a:pt x="77966" y="47557"/>
                  </a:cubicBezTo>
                  <a:cubicBezTo>
                    <a:pt x="78014" y="47557"/>
                    <a:pt x="78063" y="47926"/>
                    <a:pt x="78087" y="48663"/>
                  </a:cubicBezTo>
                  <a:cubicBezTo>
                    <a:pt x="78063" y="52350"/>
                    <a:pt x="78063" y="54930"/>
                    <a:pt x="78063" y="56405"/>
                  </a:cubicBezTo>
                  <a:cubicBezTo>
                    <a:pt x="78063" y="57327"/>
                    <a:pt x="78111" y="58064"/>
                    <a:pt x="78184" y="58064"/>
                  </a:cubicBezTo>
                  <a:cubicBezTo>
                    <a:pt x="78633" y="53824"/>
                    <a:pt x="79130" y="49769"/>
                    <a:pt x="79676" y="49769"/>
                  </a:cubicBezTo>
                  <a:cubicBezTo>
                    <a:pt x="80562" y="49769"/>
                    <a:pt x="80926" y="59170"/>
                    <a:pt x="80926" y="70046"/>
                  </a:cubicBezTo>
                  <a:cubicBezTo>
                    <a:pt x="80926" y="97880"/>
                    <a:pt x="80926" y="97880"/>
                    <a:pt x="80926" y="97880"/>
                  </a:cubicBezTo>
                  <a:cubicBezTo>
                    <a:pt x="80926" y="109493"/>
                    <a:pt x="80950" y="111152"/>
                    <a:pt x="81338" y="112073"/>
                  </a:cubicBezTo>
                  <a:cubicBezTo>
                    <a:pt x="81568" y="112442"/>
                    <a:pt x="81568" y="112442"/>
                    <a:pt x="81568" y="112442"/>
                  </a:cubicBezTo>
                  <a:cubicBezTo>
                    <a:pt x="81641" y="113364"/>
                    <a:pt x="81629" y="116129"/>
                    <a:pt x="81544" y="116497"/>
                  </a:cubicBezTo>
                  <a:cubicBezTo>
                    <a:pt x="81229" y="116313"/>
                    <a:pt x="80926" y="116129"/>
                    <a:pt x="80549" y="116129"/>
                  </a:cubicBezTo>
                  <a:cubicBezTo>
                    <a:pt x="80161" y="116129"/>
                    <a:pt x="79846" y="116313"/>
                    <a:pt x="79555" y="116497"/>
                  </a:cubicBezTo>
                  <a:cubicBezTo>
                    <a:pt x="79482" y="116129"/>
                    <a:pt x="79458" y="113364"/>
                    <a:pt x="79530" y="112442"/>
                  </a:cubicBezTo>
                  <a:cubicBezTo>
                    <a:pt x="79737" y="112073"/>
                    <a:pt x="79737" y="112073"/>
                    <a:pt x="79737" y="112073"/>
                  </a:cubicBezTo>
                  <a:cubicBezTo>
                    <a:pt x="80125" y="110967"/>
                    <a:pt x="80137" y="109493"/>
                    <a:pt x="80137" y="97880"/>
                  </a:cubicBezTo>
                  <a:cubicBezTo>
                    <a:pt x="80137" y="73732"/>
                    <a:pt x="80137" y="73732"/>
                    <a:pt x="80137" y="73732"/>
                  </a:cubicBezTo>
                  <a:cubicBezTo>
                    <a:pt x="80137" y="64516"/>
                    <a:pt x="79858" y="57695"/>
                    <a:pt x="79130" y="57695"/>
                  </a:cubicBezTo>
                  <a:cubicBezTo>
                    <a:pt x="78730" y="57695"/>
                    <a:pt x="78378" y="60276"/>
                    <a:pt x="78232" y="63225"/>
                  </a:cubicBezTo>
                  <a:cubicBezTo>
                    <a:pt x="78087" y="66175"/>
                    <a:pt x="78063" y="68387"/>
                    <a:pt x="78063" y="72995"/>
                  </a:cubicBezTo>
                  <a:cubicBezTo>
                    <a:pt x="78063" y="97880"/>
                    <a:pt x="78063" y="97880"/>
                    <a:pt x="78063" y="97880"/>
                  </a:cubicBezTo>
                  <a:cubicBezTo>
                    <a:pt x="78063" y="109493"/>
                    <a:pt x="78087" y="110967"/>
                    <a:pt x="78475" y="112073"/>
                  </a:cubicBezTo>
                  <a:cubicBezTo>
                    <a:pt x="78669" y="112442"/>
                    <a:pt x="78669" y="112442"/>
                    <a:pt x="78669" y="112442"/>
                  </a:cubicBezTo>
                  <a:cubicBezTo>
                    <a:pt x="78742" y="113364"/>
                    <a:pt x="78718" y="116129"/>
                    <a:pt x="78645" y="116497"/>
                  </a:cubicBezTo>
                  <a:cubicBezTo>
                    <a:pt x="78354" y="116313"/>
                    <a:pt x="78050" y="116129"/>
                    <a:pt x="77674" y="116129"/>
                  </a:cubicBezTo>
                  <a:cubicBezTo>
                    <a:pt x="77286" y="116129"/>
                    <a:pt x="76971" y="116313"/>
                    <a:pt x="76668" y="116497"/>
                  </a:cubicBezTo>
                  <a:cubicBezTo>
                    <a:pt x="76595" y="116129"/>
                    <a:pt x="76570" y="113364"/>
                    <a:pt x="76643" y="112442"/>
                  </a:cubicBezTo>
                  <a:cubicBezTo>
                    <a:pt x="76874" y="112073"/>
                    <a:pt x="76874" y="112073"/>
                    <a:pt x="76874" y="112073"/>
                  </a:cubicBezTo>
                  <a:cubicBezTo>
                    <a:pt x="77262" y="111152"/>
                    <a:pt x="77274" y="109493"/>
                    <a:pt x="77274" y="97880"/>
                  </a:cubicBezTo>
                  <a:lnTo>
                    <a:pt x="77274" y="69493"/>
                  </a:lnTo>
                  <a:close/>
                  <a:moveTo>
                    <a:pt x="84298" y="82396"/>
                  </a:moveTo>
                  <a:cubicBezTo>
                    <a:pt x="84456" y="81658"/>
                    <a:pt x="84480" y="80184"/>
                    <a:pt x="84480" y="77788"/>
                  </a:cubicBezTo>
                  <a:cubicBezTo>
                    <a:pt x="84492" y="70230"/>
                    <a:pt x="84492" y="70230"/>
                    <a:pt x="84492" y="70230"/>
                  </a:cubicBezTo>
                  <a:cubicBezTo>
                    <a:pt x="84504" y="64331"/>
                    <a:pt x="84371" y="56221"/>
                    <a:pt x="83716" y="56221"/>
                  </a:cubicBezTo>
                  <a:cubicBezTo>
                    <a:pt x="83412" y="56221"/>
                    <a:pt x="83048" y="58433"/>
                    <a:pt x="83024" y="63410"/>
                  </a:cubicBezTo>
                  <a:cubicBezTo>
                    <a:pt x="83012" y="66175"/>
                    <a:pt x="83000" y="68018"/>
                    <a:pt x="82915" y="68940"/>
                  </a:cubicBezTo>
                  <a:cubicBezTo>
                    <a:pt x="82757" y="70967"/>
                    <a:pt x="82466" y="72073"/>
                    <a:pt x="82308" y="72073"/>
                  </a:cubicBezTo>
                  <a:cubicBezTo>
                    <a:pt x="82211" y="72073"/>
                    <a:pt x="82163" y="71336"/>
                    <a:pt x="82163" y="69861"/>
                  </a:cubicBezTo>
                  <a:cubicBezTo>
                    <a:pt x="82163" y="61382"/>
                    <a:pt x="83364" y="49769"/>
                    <a:pt x="84152" y="49769"/>
                  </a:cubicBezTo>
                  <a:cubicBezTo>
                    <a:pt x="84917" y="49769"/>
                    <a:pt x="85293" y="56589"/>
                    <a:pt x="85256" y="68755"/>
                  </a:cubicBezTo>
                  <a:cubicBezTo>
                    <a:pt x="85196" y="97142"/>
                    <a:pt x="85196" y="97142"/>
                    <a:pt x="85196" y="97142"/>
                  </a:cubicBezTo>
                  <a:cubicBezTo>
                    <a:pt x="85171" y="104516"/>
                    <a:pt x="85268" y="111152"/>
                    <a:pt x="85693" y="111152"/>
                  </a:cubicBezTo>
                  <a:cubicBezTo>
                    <a:pt x="85790" y="111152"/>
                    <a:pt x="85887" y="110783"/>
                    <a:pt x="85960" y="110230"/>
                  </a:cubicBezTo>
                  <a:cubicBezTo>
                    <a:pt x="86008" y="109677"/>
                    <a:pt x="86057" y="109124"/>
                    <a:pt x="86093" y="109124"/>
                  </a:cubicBezTo>
                  <a:cubicBezTo>
                    <a:pt x="86142" y="109124"/>
                    <a:pt x="86166" y="110046"/>
                    <a:pt x="86166" y="111152"/>
                  </a:cubicBezTo>
                  <a:cubicBezTo>
                    <a:pt x="86166" y="112073"/>
                    <a:pt x="85790" y="118341"/>
                    <a:pt x="85268" y="118341"/>
                  </a:cubicBezTo>
                  <a:cubicBezTo>
                    <a:pt x="85014" y="118341"/>
                    <a:pt x="84759" y="116866"/>
                    <a:pt x="84577" y="113364"/>
                  </a:cubicBezTo>
                  <a:cubicBezTo>
                    <a:pt x="84528" y="112258"/>
                    <a:pt x="84468" y="110967"/>
                    <a:pt x="84407" y="110967"/>
                  </a:cubicBezTo>
                  <a:cubicBezTo>
                    <a:pt x="84334" y="110967"/>
                    <a:pt x="84201" y="112442"/>
                    <a:pt x="83983" y="114285"/>
                  </a:cubicBezTo>
                  <a:cubicBezTo>
                    <a:pt x="83752" y="116313"/>
                    <a:pt x="83522" y="118341"/>
                    <a:pt x="83218" y="118341"/>
                  </a:cubicBezTo>
                  <a:cubicBezTo>
                    <a:pt x="82915" y="118341"/>
                    <a:pt x="82648" y="117050"/>
                    <a:pt x="82466" y="114654"/>
                  </a:cubicBezTo>
                  <a:cubicBezTo>
                    <a:pt x="82272" y="111889"/>
                    <a:pt x="82139" y="107834"/>
                    <a:pt x="82139" y="103225"/>
                  </a:cubicBezTo>
                  <a:cubicBezTo>
                    <a:pt x="82139" y="96958"/>
                    <a:pt x="82345" y="93271"/>
                    <a:pt x="83024" y="89400"/>
                  </a:cubicBezTo>
                  <a:lnTo>
                    <a:pt x="84298" y="82396"/>
                  </a:lnTo>
                  <a:close/>
                  <a:moveTo>
                    <a:pt x="83643" y="110967"/>
                  </a:moveTo>
                  <a:cubicBezTo>
                    <a:pt x="83849" y="110967"/>
                    <a:pt x="84177" y="108571"/>
                    <a:pt x="84286" y="106912"/>
                  </a:cubicBezTo>
                  <a:cubicBezTo>
                    <a:pt x="84419" y="105069"/>
                    <a:pt x="84419" y="102857"/>
                    <a:pt x="84431" y="99354"/>
                  </a:cubicBezTo>
                  <a:cubicBezTo>
                    <a:pt x="84443" y="89769"/>
                    <a:pt x="84443" y="89769"/>
                    <a:pt x="84443" y="89769"/>
                  </a:cubicBezTo>
                  <a:cubicBezTo>
                    <a:pt x="84443" y="87926"/>
                    <a:pt x="84407" y="87741"/>
                    <a:pt x="84346" y="87741"/>
                  </a:cubicBezTo>
                  <a:cubicBezTo>
                    <a:pt x="84274" y="87741"/>
                    <a:pt x="84092" y="88294"/>
                    <a:pt x="83898" y="89216"/>
                  </a:cubicBezTo>
                  <a:cubicBezTo>
                    <a:pt x="83267" y="92534"/>
                    <a:pt x="82964" y="94930"/>
                    <a:pt x="82964" y="101382"/>
                  </a:cubicBezTo>
                  <a:cubicBezTo>
                    <a:pt x="82964" y="104147"/>
                    <a:pt x="83097" y="110967"/>
                    <a:pt x="83643" y="110967"/>
                  </a:cubicBezTo>
                  <a:close/>
                  <a:moveTo>
                    <a:pt x="87743" y="97880"/>
                  </a:moveTo>
                  <a:cubicBezTo>
                    <a:pt x="87743" y="109493"/>
                    <a:pt x="87767" y="111152"/>
                    <a:pt x="88143" y="112073"/>
                  </a:cubicBezTo>
                  <a:cubicBezTo>
                    <a:pt x="88410" y="112442"/>
                    <a:pt x="88410" y="112442"/>
                    <a:pt x="88410" y="112442"/>
                  </a:cubicBezTo>
                  <a:cubicBezTo>
                    <a:pt x="88483" y="113364"/>
                    <a:pt x="88459" y="116129"/>
                    <a:pt x="88386" y="116497"/>
                  </a:cubicBezTo>
                  <a:cubicBezTo>
                    <a:pt x="88034" y="116313"/>
                    <a:pt x="87719" y="116129"/>
                    <a:pt x="87343" y="116129"/>
                  </a:cubicBezTo>
                  <a:cubicBezTo>
                    <a:pt x="86967" y="116129"/>
                    <a:pt x="86639" y="116313"/>
                    <a:pt x="86324" y="116497"/>
                  </a:cubicBezTo>
                  <a:cubicBezTo>
                    <a:pt x="86239" y="116129"/>
                    <a:pt x="86227" y="113364"/>
                    <a:pt x="86300" y="112442"/>
                  </a:cubicBezTo>
                  <a:cubicBezTo>
                    <a:pt x="86542" y="112073"/>
                    <a:pt x="86542" y="112073"/>
                    <a:pt x="86542" y="112073"/>
                  </a:cubicBezTo>
                  <a:cubicBezTo>
                    <a:pt x="86942" y="111152"/>
                    <a:pt x="86955" y="109493"/>
                    <a:pt x="86955" y="97880"/>
                  </a:cubicBezTo>
                  <a:cubicBezTo>
                    <a:pt x="86955" y="24516"/>
                    <a:pt x="86955" y="24516"/>
                    <a:pt x="86955" y="24516"/>
                  </a:cubicBezTo>
                  <a:cubicBezTo>
                    <a:pt x="86955" y="14930"/>
                    <a:pt x="86942" y="14009"/>
                    <a:pt x="86615" y="11059"/>
                  </a:cubicBezTo>
                  <a:cubicBezTo>
                    <a:pt x="86506" y="10138"/>
                    <a:pt x="86506" y="10138"/>
                    <a:pt x="86506" y="10138"/>
                  </a:cubicBezTo>
                  <a:cubicBezTo>
                    <a:pt x="86457" y="9585"/>
                    <a:pt x="86457" y="7373"/>
                    <a:pt x="86506" y="6820"/>
                  </a:cubicBezTo>
                  <a:cubicBezTo>
                    <a:pt x="86785" y="5529"/>
                    <a:pt x="87282" y="3133"/>
                    <a:pt x="87670" y="0"/>
                  </a:cubicBezTo>
                  <a:cubicBezTo>
                    <a:pt x="87707" y="0"/>
                    <a:pt x="87755" y="368"/>
                    <a:pt x="87767" y="921"/>
                  </a:cubicBezTo>
                  <a:cubicBezTo>
                    <a:pt x="87767" y="5898"/>
                    <a:pt x="87743" y="14009"/>
                    <a:pt x="87743" y="21013"/>
                  </a:cubicBezTo>
                  <a:lnTo>
                    <a:pt x="87743" y="97880"/>
                  </a:lnTo>
                  <a:close/>
                  <a:moveTo>
                    <a:pt x="93566" y="118709"/>
                  </a:moveTo>
                  <a:cubicBezTo>
                    <a:pt x="92668" y="118709"/>
                    <a:pt x="92098" y="114470"/>
                    <a:pt x="91904" y="112626"/>
                  </a:cubicBezTo>
                  <a:cubicBezTo>
                    <a:pt x="91771" y="109124"/>
                    <a:pt x="91637" y="97511"/>
                    <a:pt x="91613" y="89953"/>
                  </a:cubicBezTo>
                  <a:cubicBezTo>
                    <a:pt x="91661" y="88847"/>
                    <a:pt x="91831" y="88479"/>
                    <a:pt x="91868" y="89400"/>
                  </a:cubicBezTo>
                  <a:cubicBezTo>
                    <a:pt x="92025" y="97695"/>
                    <a:pt x="92462" y="113732"/>
                    <a:pt x="93699" y="113732"/>
                  </a:cubicBezTo>
                  <a:cubicBezTo>
                    <a:pt x="94597" y="113732"/>
                    <a:pt x="95046" y="104700"/>
                    <a:pt x="95046" y="94930"/>
                  </a:cubicBezTo>
                  <a:cubicBezTo>
                    <a:pt x="95046" y="87741"/>
                    <a:pt x="94949" y="79815"/>
                    <a:pt x="94160" y="72258"/>
                  </a:cubicBezTo>
                  <a:cubicBezTo>
                    <a:pt x="93154" y="62119"/>
                    <a:pt x="93154" y="62119"/>
                    <a:pt x="93154" y="62119"/>
                  </a:cubicBezTo>
                  <a:cubicBezTo>
                    <a:pt x="92620" y="56774"/>
                    <a:pt x="92001" y="47557"/>
                    <a:pt x="92001" y="34285"/>
                  </a:cubicBezTo>
                  <a:cubicBezTo>
                    <a:pt x="92001" y="18801"/>
                    <a:pt x="92790" y="6267"/>
                    <a:pt x="94173" y="6267"/>
                  </a:cubicBezTo>
                  <a:cubicBezTo>
                    <a:pt x="94512" y="6267"/>
                    <a:pt x="94888" y="7373"/>
                    <a:pt x="95167" y="8479"/>
                  </a:cubicBezTo>
                  <a:cubicBezTo>
                    <a:pt x="95313" y="9032"/>
                    <a:pt x="95458" y="9400"/>
                    <a:pt x="95543" y="9400"/>
                  </a:cubicBezTo>
                  <a:cubicBezTo>
                    <a:pt x="95640" y="13271"/>
                    <a:pt x="95737" y="22304"/>
                    <a:pt x="95737" y="29308"/>
                  </a:cubicBezTo>
                  <a:cubicBezTo>
                    <a:pt x="95689" y="30230"/>
                    <a:pt x="95519" y="30599"/>
                    <a:pt x="95471" y="29677"/>
                  </a:cubicBezTo>
                  <a:cubicBezTo>
                    <a:pt x="95325" y="21935"/>
                    <a:pt x="95046" y="11428"/>
                    <a:pt x="94015" y="11428"/>
                  </a:cubicBezTo>
                  <a:cubicBezTo>
                    <a:pt x="92972" y="11428"/>
                    <a:pt x="92741" y="21935"/>
                    <a:pt x="92741" y="29308"/>
                  </a:cubicBezTo>
                  <a:cubicBezTo>
                    <a:pt x="92741" y="38709"/>
                    <a:pt x="93263" y="45529"/>
                    <a:pt x="93651" y="49400"/>
                  </a:cubicBezTo>
                  <a:cubicBezTo>
                    <a:pt x="94512" y="57511"/>
                    <a:pt x="94512" y="57511"/>
                    <a:pt x="94512" y="57511"/>
                  </a:cubicBezTo>
                  <a:cubicBezTo>
                    <a:pt x="95179" y="63778"/>
                    <a:pt x="95847" y="73179"/>
                    <a:pt x="95847" y="88663"/>
                  </a:cubicBezTo>
                  <a:cubicBezTo>
                    <a:pt x="95847" y="106543"/>
                    <a:pt x="94961" y="118709"/>
                    <a:pt x="93566" y="118709"/>
                  </a:cubicBezTo>
                  <a:close/>
                  <a:moveTo>
                    <a:pt x="97994" y="58986"/>
                  </a:moveTo>
                  <a:cubicBezTo>
                    <a:pt x="97812" y="58986"/>
                    <a:pt x="97800" y="59354"/>
                    <a:pt x="97800" y="62857"/>
                  </a:cubicBezTo>
                  <a:cubicBezTo>
                    <a:pt x="97800" y="93271"/>
                    <a:pt x="97800" y="93271"/>
                    <a:pt x="97800" y="93271"/>
                  </a:cubicBezTo>
                  <a:cubicBezTo>
                    <a:pt x="97800" y="102672"/>
                    <a:pt x="97873" y="111152"/>
                    <a:pt x="98576" y="111152"/>
                  </a:cubicBezTo>
                  <a:cubicBezTo>
                    <a:pt x="98685" y="111152"/>
                    <a:pt x="98782" y="110783"/>
                    <a:pt x="98867" y="110414"/>
                  </a:cubicBezTo>
                  <a:cubicBezTo>
                    <a:pt x="98964" y="109861"/>
                    <a:pt x="99110" y="108202"/>
                    <a:pt x="99134" y="108202"/>
                  </a:cubicBezTo>
                  <a:cubicBezTo>
                    <a:pt x="99219" y="108202"/>
                    <a:pt x="99268" y="109861"/>
                    <a:pt x="99243" y="110783"/>
                  </a:cubicBezTo>
                  <a:cubicBezTo>
                    <a:pt x="99049" y="114285"/>
                    <a:pt x="98661" y="118341"/>
                    <a:pt x="98115" y="118341"/>
                  </a:cubicBezTo>
                  <a:cubicBezTo>
                    <a:pt x="97205" y="118341"/>
                    <a:pt x="97011" y="110599"/>
                    <a:pt x="97011" y="100829"/>
                  </a:cubicBezTo>
                  <a:cubicBezTo>
                    <a:pt x="97011" y="63594"/>
                    <a:pt x="97011" y="63594"/>
                    <a:pt x="97011" y="63594"/>
                  </a:cubicBezTo>
                  <a:cubicBezTo>
                    <a:pt x="97011" y="59170"/>
                    <a:pt x="96999" y="58986"/>
                    <a:pt x="96781" y="58986"/>
                  </a:cubicBezTo>
                  <a:cubicBezTo>
                    <a:pt x="96490" y="58986"/>
                    <a:pt x="96490" y="58986"/>
                    <a:pt x="96490" y="58986"/>
                  </a:cubicBezTo>
                  <a:cubicBezTo>
                    <a:pt x="96417" y="58248"/>
                    <a:pt x="96405" y="56589"/>
                    <a:pt x="96453" y="55483"/>
                  </a:cubicBezTo>
                  <a:cubicBezTo>
                    <a:pt x="96769" y="54009"/>
                    <a:pt x="97035" y="51981"/>
                    <a:pt x="97133" y="50506"/>
                  </a:cubicBezTo>
                  <a:cubicBezTo>
                    <a:pt x="97278" y="48479"/>
                    <a:pt x="97484" y="44239"/>
                    <a:pt x="97581" y="40921"/>
                  </a:cubicBezTo>
                  <a:cubicBezTo>
                    <a:pt x="97642" y="40552"/>
                    <a:pt x="97763" y="40552"/>
                    <a:pt x="97812" y="41658"/>
                  </a:cubicBezTo>
                  <a:cubicBezTo>
                    <a:pt x="97812" y="49032"/>
                    <a:pt x="97812" y="49032"/>
                    <a:pt x="97812" y="49032"/>
                  </a:cubicBezTo>
                  <a:cubicBezTo>
                    <a:pt x="97812" y="51981"/>
                    <a:pt x="97824" y="52165"/>
                    <a:pt x="98006" y="52165"/>
                  </a:cubicBezTo>
                  <a:cubicBezTo>
                    <a:pt x="99195" y="52165"/>
                    <a:pt x="99195" y="52165"/>
                    <a:pt x="99195" y="52165"/>
                  </a:cubicBezTo>
                  <a:cubicBezTo>
                    <a:pt x="99316" y="53640"/>
                    <a:pt x="99292" y="57880"/>
                    <a:pt x="99195" y="58986"/>
                  </a:cubicBezTo>
                  <a:lnTo>
                    <a:pt x="97994" y="58986"/>
                  </a:lnTo>
                  <a:close/>
                  <a:moveTo>
                    <a:pt x="100978" y="92165"/>
                  </a:moveTo>
                  <a:cubicBezTo>
                    <a:pt x="100978" y="103410"/>
                    <a:pt x="101160" y="110783"/>
                    <a:pt x="101973" y="110783"/>
                  </a:cubicBezTo>
                  <a:cubicBezTo>
                    <a:pt x="102252" y="110783"/>
                    <a:pt x="102604" y="109124"/>
                    <a:pt x="102834" y="105990"/>
                  </a:cubicBezTo>
                  <a:cubicBezTo>
                    <a:pt x="102968" y="104147"/>
                    <a:pt x="103052" y="101566"/>
                    <a:pt x="103052" y="96589"/>
                  </a:cubicBezTo>
                  <a:cubicBezTo>
                    <a:pt x="103052" y="70046"/>
                    <a:pt x="103052" y="70046"/>
                    <a:pt x="103052" y="70046"/>
                  </a:cubicBezTo>
                  <a:cubicBezTo>
                    <a:pt x="103052" y="59354"/>
                    <a:pt x="102968" y="59170"/>
                    <a:pt x="102652" y="57142"/>
                  </a:cubicBezTo>
                  <a:cubicBezTo>
                    <a:pt x="102519" y="56405"/>
                    <a:pt x="102519" y="56405"/>
                    <a:pt x="102519" y="56405"/>
                  </a:cubicBezTo>
                  <a:cubicBezTo>
                    <a:pt x="102434" y="55668"/>
                    <a:pt x="102434" y="53456"/>
                    <a:pt x="102519" y="52718"/>
                  </a:cubicBezTo>
                  <a:cubicBezTo>
                    <a:pt x="102955" y="52534"/>
                    <a:pt x="103538" y="51428"/>
                    <a:pt x="103768" y="49769"/>
                  </a:cubicBezTo>
                  <a:cubicBezTo>
                    <a:pt x="103829" y="49953"/>
                    <a:pt x="103865" y="50322"/>
                    <a:pt x="103877" y="50875"/>
                  </a:cubicBezTo>
                  <a:cubicBezTo>
                    <a:pt x="103853" y="54009"/>
                    <a:pt x="103841" y="59170"/>
                    <a:pt x="103841" y="65069"/>
                  </a:cubicBezTo>
                  <a:cubicBezTo>
                    <a:pt x="103841" y="92350"/>
                    <a:pt x="103841" y="92350"/>
                    <a:pt x="103841" y="92350"/>
                  </a:cubicBezTo>
                  <a:cubicBezTo>
                    <a:pt x="103841" y="105253"/>
                    <a:pt x="103877" y="110046"/>
                    <a:pt x="104169" y="110046"/>
                  </a:cubicBezTo>
                  <a:cubicBezTo>
                    <a:pt x="104302" y="110046"/>
                    <a:pt x="104435" y="109677"/>
                    <a:pt x="104581" y="109308"/>
                  </a:cubicBezTo>
                  <a:cubicBezTo>
                    <a:pt x="104654" y="110046"/>
                    <a:pt x="104666" y="113364"/>
                    <a:pt x="104581" y="113917"/>
                  </a:cubicBezTo>
                  <a:cubicBezTo>
                    <a:pt x="104156" y="115207"/>
                    <a:pt x="103538" y="116866"/>
                    <a:pt x="103174" y="120000"/>
                  </a:cubicBezTo>
                  <a:cubicBezTo>
                    <a:pt x="103125" y="120000"/>
                    <a:pt x="103065" y="119447"/>
                    <a:pt x="103052" y="118894"/>
                  </a:cubicBezTo>
                  <a:cubicBezTo>
                    <a:pt x="103052" y="112258"/>
                    <a:pt x="103052" y="112258"/>
                    <a:pt x="103052" y="112258"/>
                  </a:cubicBezTo>
                  <a:cubicBezTo>
                    <a:pt x="103052" y="110783"/>
                    <a:pt x="103016" y="109861"/>
                    <a:pt x="102955" y="109861"/>
                  </a:cubicBezTo>
                  <a:cubicBezTo>
                    <a:pt x="102628" y="112995"/>
                    <a:pt x="102106" y="118341"/>
                    <a:pt x="101475" y="118341"/>
                  </a:cubicBezTo>
                  <a:cubicBezTo>
                    <a:pt x="100541" y="118341"/>
                    <a:pt x="100190" y="111152"/>
                    <a:pt x="100190" y="98064"/>
                  </a:cubicBezTo>
                  <a:cubicBezTo>
                    <a:pt x="100190" y="70967"/>
                    <a:pt x="100190" y="70967"/>
                    <a:pt x="100190" y="70967"/>
                  </a:cubicBezTo>
                  <a:cubicBezTo>
                    <a:pt x="100190" y="60645"/>
                    <a:pt x="100190" y="59170"/>
                    <a:pt x="99862" y="57142"/>
                  </a:cubicBezTo>
                  <a:cubicBezTo>
                    <a:pt x="99729" y="56405"/>
                    <a:pt x="99729" y="56405"/>
                    <a:pt x="99729" y="56405"/>
                  </a:cubicBezTo>
                  <a:cubicBezTo>
                    <a:pt x="99668" y="55483"/>
                    <a:pt x="99680" y="53271"/>
                    <a:pt x="99753" y="52718"/>
                  </a:cubicBezTo>
                  <a:cubicBezTo>
                    <a:pt x="100250" y="52534"/>
                    <a:pt x="100663" y="51059"/>
                    <a:pt x="100905" y="49769"/>
                  </a:cubicBezTo>
                  <a:cubicBezTo>
                    <a:pt x="100966" y="49953"/>
                    <a:pt x="100990" y="50322"/>
                    <a:pt x="101002" y="50875"/>
                  </a:cubicBezTo>
                  <a:cubicBezTo>
                    <a:pt x="100990" y="53824"/>
                    <a:pt x="100978" y="57142"/>
                    <a:pt x="100978" y="65069"/>
                  </a:cubicBezTo>
                  <a:lnTo>
                    <a:pt x="100978" y="92165"/>
                  </a:lnTo>
                  <a:close/>
                  <a:moveTo>
                    <a:pt x="109203" y="92350"/>
                  </a:moveTo>
                  <a:cubicBezTo>
                    <a:pt x="109203" y="105253"/>
                    <a:pt x="109215" y="111152"/>
                    <a:pt x="109518" y="111152"/>
                  </a:cubicBezTo>
                  <a:cubicBezTo>
                    <a:pt x="109627" y="111152"/>
                    <a:pt x="109809" y="110414"/>
                    <a:pt x="109979" y="109493"/>
                  </a:cubicBezTo>
                  <a:cubicBezTo>
                    <a:pt x="110052" y="109861"/>
                    <a:pt x="110064" y="113917"/>
                    <a:pt x="109967" y="114838"/>
                  </a:cubicBezTo>
                  <a:cubicBezTo>
                    <a:pt x="109518" y="115760"/>
                    <a:pt x="108851" y="118156"/>
                    <a:pt x="108548" y="120000"/>
                  </a:cubicBezTo>
                  <a:cubicBezTo>
                    <a:pt x="108487" y="120000"/>
                    <a:pt x="108439" y="119447"/>
                    <a:pt x="108439" y="118709"/>
                  </a:cubicBezTo>
                  <a:cubicBezTo>
                    <a:pt x="108439" y="115944"/>
                    <a:pt x="108439" y="115944"/>
                    <a:pt x="108439" y="115944"/>
                  </a:cubicBezTo>
                  <a:cubicBezTo>
                    <a:pt x="108439" y="113548"/>
                    <a:pt x="108439" y="111520"/>
                    <a:pt x="108414" y="110783"/>
                  </a:cubicBezTo>
                  <a:cubicBezTo>
                    <a:pt x="108366" y="110783"/>
                    <a:pt x="108366" y="110783"/>
                    <a:pt x="108366" y="110783"/>
                  </a:cubicBezTo>
                  <a:cubicBezTo>
                    <a:pt x="107905" y="115760"/>
                    <a:pt x="107541" y="118341"/>
                    <a:pt x="107019" y="118341"/>
                  </a:cubicBezTo>
                  <a:cubicBezTo>
                    <a:pt x="105843" y="118341"/>
                    <a:pt x="105042" y="104331"/>
                    <a:pt x="105042" y="87188"/>
                  </a:cubicBezTo>
                  <a:cubicBezTo>
                    <a:pt x="105042" y="64516"/>
                    <a:pt x="106182" y="49769"/>
                    <a:pt x="107638" y="49769"/>
                  </a:cubicBezTo>
                  <a:cubicBezTo>
                    <a:pt x="108002" y="49769"/>
                    <a:pt x="108232" y="50691"/>
                    <a:pt x="108354" y="51244"/>
                  </a:cubicBezTo>
                  <a:cubicBezTo>
                    <a:pt x="108402" y="51244"/>
                    <a:pt x="108414" y="50322"/>
                    <a:pt x="108414" y="49032"/>
                  </a:cubicBezTo>
                  <a:cubicBezTo>
                    <a:pt x="108414" y="24516"/>
                    <a:pt x="108414" y="24516"/>
                    <a:pt x="108414" y="24516"/>
                  </a:cubicBezTo>
                  <a:cubicBezTo>
                    <a:pt x="108414" y="14930"/>
                    <a:pt x="108402" y="14009"/>
                    <a:pt x="108087" y="11059"/>
                  </a:cubicBezTo>
                  <a:cubicBezTo>
                    <a:pt x="107978" y="10138"/>
                    <a:pt x="107978" y="10138"/>
                    <a:pt x="107978" y="10138"/>
                  </a:cubicBezTo>
                  <a:cubicBezTo>
                    <a:pt x="107917" y="9585"/>
                    <a:pt x="107917" y="7373"/>
                    <a:pt x="107978" y="6820"/>
                  </a:cubicBezTo>
                  <a:cubicBezTo>
                    <a:pt x="108245" y="5529"/>
                    <a:pt x="108742" y="3133"/>
                    <a:pt x="109130" y="0"/>
                  </a:cubicBezTo>
                  <a:cubicBezTo>
                    <a:pt x="109167" y="0"/>
                    <a:pt x="109215" y="368"/>
                    <a:pt x="109239" y="921"/>
                  </a:cubicBezTo>
                  <a:cubicBezTo>
                    <a:pt x="109227" y="5898"/>
                    <a:pt x="109203" y="14009"/>
                    <a:pt x="109203" y="21013"/>
                  </a:cubicBezTo>
                  <a:lnTo>
                    <a:pt x="109203" y="92350"/>
                  </a:lnTo>
                  <a:close/>
                  <a:moveTo>
                    <a:pt x="108414" y="68018"/>
                  </a:moveTo>
                  <a:cubicBezTo>
                    <a:pt x="108414" y="64700"/>
                    <a:pt x="108366" y="63225"/>
                    <a:pt x="108293" y="61751"/>
                  </a:cubicBezTo>
                  <a:cubicBezTo>
                    <a:pt x="108135" y="58248"/>
                    <a:pt x="107820" y="54930"/>
                    <a:pt x="107395" y="54930"/>
                  </a:cubicBezTo>
                  <a:cubicBezTo>
                    <a:pt x="106425" y="54930"/>
                    <a:pt x="105928" y="67649"/>
                    <a:pt x="105928" y="81843"/>
                  </a:cubicBezTo>
                  <a:cubicBezTo>
                    <a:pt x="105928" y="96589"/>
                    <a:pt x="106473" y="110599"/>
                    <a:pt x="107517" y="110599"/>
                  </a:cubicBezTo>
                  <a:cubicBezTo>
                    <a:pt x="107808" y="110599"/>
                    <a:pt x="108172" y="108571"/>
                    <a:pt x="108342" y="105990"/>
                  </a:cubicBezTo>
                  <a:cubicBezTo>
                    <a:pt x="108402" y="105069"/>
                    <a:pt x="108414" y="102672"/>
                    <a:pt x="108414" y="99907"/>
                  </a:cubicBezTo>
                  <a:lnTo>
                    <a:pt x="108414" y="68018"/>
                  </a:lnTo>
                  <a:close/>
                  <a:moveTo>
                    <a:pt x="111083" y="69493"/>
                  </a:moveTo>
                  <a:cubicBezTo>
                    <a:pt x="111083" y="63041"/>
                    <a:pt x="111083" y="62304"/>
                    <a:pt x="110804" y="59354"/>
                  </a:cubicBezTo>
                  <a:cubicBezTo>
                    <a:pt x="110707" y="58433"/>
                    <a:pt x="110707" y="58433"/>
                    <a:pt x="110707" y="58433"/>
                  </a:cubicBezTo>
                  <a:cubicBezTo>
                    <a:pt x="110659" y="57880"/>
                    <a:pt x="110659" y="56036"/>
                    <a:pt x="110719" y="55483"/>
                  </a:cubicBezTo>
                  <a:cubicBezTo>
                    <a:pt x="110962" y="54193"/>
                    <a:pt x="111568" y="49953"/>
                    <a:pt x="111811" y="47557"/>
                  </a:cubicBezTo>
                  <a:cubicBezTo>
                    <a:pt x="111860" y="47557"/>
                    <a:pt x="111908" y="47926"/>
                    <a:pt x="111920" y="48479"/>
                  </a:cubicBezTo>
                  <a:cubicBezTo>
                    <a:pt x="111896" y="54193"/>
                    <a:pt x="111872" y="61935"/>
                    <a:pt x="111872" y="68755"/>
                  </a:cubicBezTo>
                  <a:cubicBezTo>
                    <a:pt x="111872" y="97880"/>
                    <a:pt x="111872" y="97880"/>
                    <a:pt x="111872" y="97880"/>
                  </a:cubicBezTo>
                  <a:cubicBezTo>
                    <a:pt x="111872" y="109493"/>
                    <a:pt x="111896" y="111152"/>
                    <a:pt x="112284" y="112073"/>
                  </a:cubicBezTo>
                  <a:cubicBezTo>
                    <a:pt x="112503" y="112442"/>
                    <a:pt x="112503" y="112442"/>
                    <a:pt x="112503" y="112442"/>
                  </a:cubicBezTo>
                  <a:cubicBezTo>
                    <a:pt x="112587" y="113364"/>
                    <a:pt x="112563" y="116129"/>
                    <a:pt x="112490" y="116497"/>
                  </a:cubicBezTo>
                  <a:cubicBezTo>
                    <a:pt x="112163" y="116313"/>
                    <a:pt x="111860" y="116129"/>
                    <a:pt x="111484" y="116129"/>
                  </a:cubicBezTo>
                  <a:cubicBezTo>
                    <a:pt x="111095" y="116129"/>
                    <a:pt x="110780" y="116313"/>
                    <a:pt x="110477" y="116497"/>
                  </a:cubicBezTo>
                  <a:cubicBezTo>
                    <a:pt x="110404" y="116129"/>
                    <a:pt x="110380" y="113364"/>
                    <a:pt x="110452" y="112442"/>
                  </a:cubicBezTo>
                  <a:cubicBezTo>
                    <a:pt x="110683" y="112073"/>
                    <a:pt x="110683" y="112073"/>
                    <a:pt x="110683" y="112073"/>
                  </a:cubicBezTo>
                  <a:cubicBezTo>
                    <a:pt x="111071" y="111152"/>
                    <a:pt x="111083" y="109493"/>
                    <a:pt x="111083" y="97880"/>
                  </a:cubicBezTo>
                  <a:lnTo>
                    <a:pt x="111083" y="69493"/>
                  </a:lnTo>
                  <a:close/>
                  <a:moveTo>
                    <a:pt x="111969" y="23225"/>
                  </a:moveTo>
                  <a:cubicBezTo>
                    <a:pt x="111969" y="29124"/>
                    <a:pt x="111702" y="31705"/>
                    <a:pt x="111411" y="31705"/>
                  </a:cubicBezTo>
                  <a:cubicBezTo>
                    <a:pt x="111071" y="31705"/>
                    <a:pt x="110865" y="27834"/>
                    <a:pt x="110865" y="23594"/>
                  </a:cubicBezTo>
                  <a:cubicBezTo>
                    <a:pt x="110865" y="18248"/>
                    <a:pt x="111120" y="14746"/>
                    <a:pt x="111435" y="14746"/>
                  </a:cubicBezTo>
                  <a:cubicBezTo>
                    <a:pt x="111763" y="14746"/>
                    <a:pt x="111969" y="18617"/>
                    <a:pt x="111969" y="23225"/>
                  </a:cubicBezTo>
                  <a:close/>
                  <a:moveTo>
                    <a:pt x="114104" y="74470"/>
                  </a:moveTo>
                  <a:cubicBezTo>
                    <a:pt x="113825" y="74470"/>
                    <a:pt x="113813" y="74838"/>
                    <a:pt x="113813" y="78894"/>
                  </a:cubicBezTo>
                  <a:cubicBezTo>
                    <a:pt x="113813" y="95299"/>
                    <a:pt x="114443" y="109308"/>
                    <a:pt x="115584" y="109308"/>
                  </a:cubicBezTo>
                  <a:cubicBezTo>
                    <a:pt x="115936" y="109308"/>
                    <a:pt x="116239" y="107649"/>
                    <a:pt x="116566" y="101382"/>
                  </a:cubicBezTo>
                  <a:cubicBezTo>
                    <a:pt x="116676" y="100829"/>
                    <a:pt x="116748" y="101751"/>
                    <a:pt x="116761" y="103225"/>
                  </a:cubicBezTo>
                  <a:cubicBezTo>
                    <a:pt x="116409" y="114285"/>
                    <a:pt x="115644" y="118341"/>
                    <a:pt x="115086" y="118341"/>
                  </a:cubicBezTo>
                  <a:cubicBezTo>
                    <a:pt x="114383" y="118341"/>
                    <a:pt x="113849" y="113732"/>
                    <a:pt x="113534" y="107649"/>
                  </a:cubicBezTo>
                  <a:cubicBezTo>
                    <a:pt x="113218" y="101382"/>
                    <a:pt x="113085" y="93640"/>
                    <a:pt x="113085" y="86451"/>
                  </a:cubicBezTo>
                  <a:cubicBezTo>
                    <a:pt x="113085" y="66543"/>
                    <a:pt x="113946" y="49769"/>
                    <a:pt x="115232" y="49769"/>
                  </a:cubicBezTo>
                  <a:cubicBezTo>
                    <a:pt x="116154" y="49769"/>
                    <a:pt x="116748" y="59354"/>
                    <a:pt x="116748" y="69124"/>
                  </a:cubicBezTo>
                  <a:cubicBezTo>
                    <a:pt x="116748" y="71336"/>
                    <a:pt x="116724" y="72626"/>
                    <a:pt x="116712" y="73364"/>
                  </a:cubicBezTo>
                  <a:cubicBezTo>
                    <a:pt x="116676" y="74285"/>
                    <a:pt x="116530" y="74470"/>
                    <a:pt x="116081" y="74470"/>
                  </a:cubicBezTo>
                  <a:lnTo>
                    <a:pt x="114104" y="74470"/>
                  </a:lnTo>
                  <a:close/>
                  <a:moveTo>
                    <a:pt x="114759" y="69677"/>
                  </a:moveTo>
                  <a:cubicBezTo>
                    <a:pt x="115560" y="69677"/>
                    <a:pt x="115790" y="68940"/>
                    <a:pt x="115875" y="68018"/>
                  </a:cubicBezTo>
                  <a:cubicBezTo>
                    <a:pt x="115911" y="67649"/>
                    <a:pt x="115936" y="67096"/>
                    <a:pt x="115936" y="64884"/>
                  </a:cubicBezTo>
                  <a:cubicBezTo>
                    <a:pt x="115936" y="60460"/>
                    <a:pt x="115742" y="54746"/>
                    <a:pt x="115111" y="54746"/>
                  </a:cubicBezTo>
                  <a:cubicBezTo>
                    <a:pt x="114492" y="54746"/>
                    <a:pt x="113946" y="63410"/>
                    <a:pt x="113934" y="68755"/>
                  </a:cubicBezTo>
                  <a:cubicBezTo>
                    <a:pt x="113934" y="69124"/>
                    <a:pt x="113934" y="69677"/>
                    <a:pt x="114007" y="69677"/>
                  </a:cubicBezTo>
                  <a:lnTo>
                    <a:pt x="114759" y="69677"/>
                  </a:lnTo>
                  <a:close/>
                  <a:moveTo>
                    <a:pt x="119793" y="52718"/>
                  </a:moveTo>
                  <a:cubicBezTo>
                    <a:pt x="119890" y="56405"/>
                    <a:pt x="119963" y="61566"/>
                    <a:pt x="119963" y="65990"/>
                  </a:cubicBezTo>
                  <a:cubicBezTo>
                    <a:pt x="119927" y="67096"/>
                    <a:pt x="119769" y="67465"/>
                    <a:pt x="119708" y="66359"/>
                  </a:cubicBezTo>
                  <a:cubicBezTo>
                    <a:pt x="119526" y="59170"/>
                    <a:pt x="119211" y="54562"/>
                    <a:pt x="118774" y="54562"/>
                  </a:cubicBezTo>
                  <a:cubicBezTo>
                    <a:pt x="118350" y="54562"/>
                    <a:pt x="118083" y="58617"/>
                    <a:pt x="118083" y="64516"/>
                  </a:cubicBezTo>
                  <a:cubicBezTo>
                    <a:pt x="118083" y="71152"/>
                    <a:pt x="118532" y="74654"/>
                    <a:pt x="118908" y="77972"/>
                  </a:cubicBezTo>
                  <a:cubicBezTo>
                    <a:pt x="119478" y="82764"/>
                    <a:pt x="120000" y="88294"/>
                    <a:pt x="120000" y="99907"/>
                  </a:cubicBezTo>
                  <a:cubicBezTo>
                    <a:pt x="120000" y="112258"/>
                    <a:pt x="119247" y="118341"/>
                    <a:pt x="118459" y="118341"/>
                  </a:cubicBezTo>
                  <a:cubicBezTo>
                    <a:pt x="117961" y="118341"/>
                    <a:pt x="117585" y="116682"/>
                    <a:pt x="117319" y="113548"/>
                  </a:cubicBezTo>
                  <a:cubicBezTo>
                    <a:pt x="117234" y="110414"/>
                    <a:pt x="117173" y="102488"/>
                    <a:pt x="117197" y="97142"/>
                  </a:cubicBezTo>
                  <a:cubicBezTo>
                    <a:pt x="117246" y="96036"/>
                    <a:pt x="117379" y="96036"/>
                    <a:pt x="117440" y="96958"/>
                  </a:cubicBezTo>
                  <a:cubicBezTo>
                    <a:pt x="117622" y="105806"/>
                    <a:pt x="117961" y="113732"/>
                    <a:pt x="118568" y="113732"/>
                  </a:cubicBezTo>
                  <a:cubicBezTo>
                    <a:pt x="118956" y="113732"/>
                    <a:pt x="119284" y="110230"/>
                    <a:pt x="119284" y="103225"/>
                  </a:cubicBezTo>
                  <a:cubicBezTo>
                    <a:pt x="119284" y="95852"/>
                    <a:pt x="118859" y="91797"/>
                    <a:pt x="118459" y="88294"/>
                  </a:cubicBezTo>
                  <a:cubicBezTo>
                    <a:pt x="117840" y="82949"/>
                    <a:pt x="117403" y="77235"/>
                    <a:pt x="117403" y="68387"/>
                  </a:cubicBezTo>
                  <a:cubicBezTo>
                    <a:pt x="117403" y="56589"/>
                    <a:pt x="118046" y="49769"/>
                    <a:pt x="118859" y="49769"/>
                  </a:cubicBezTo>
                  <a:cubicBezTo>
                    <a:pt x="119308" y="49769"/>
                    <a:pt x="119708" y="51428"/>
                    <a:pt x="119793" y="52718"/>
                  </a:cubicBezTo>
                  <a:close/>
                </a:path>
              </a:pathLst>
            </a:custGeom>
            <a:solidFill>
              <a:srgbClr val="152A5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Full Image">
  <p:cSld name="Title Slide Full Image">
    <p:spTree>
      <p:nvGrpSpPr>
        <p:cNvPr id="1" name="Shape 174"/>
        <p:cNvGrpSpPr/>
        <p:nvPr/>
      </p:nvGrpSpPr>
      <p:grpSpPr>
        <a:xfrm>
          <a:off x="0" y="0"/>
          <a:ext cx="0" cy="0"/>
          <a:chOff x="0" y="0"/>
          <a:chExt cx="0" cy="0"/>
        </a:xfrm>
      </p:grpSpPr>
      <p:sp>
        <p:nvSpPr>
          <p:cNvPr id="175" name="Google Shape;175;p28"/>
          <p:cNvSpPr>
            <a:spLocks noGrp="1"/>
          </p:cNvSpPr>
          <p:nvPr>
            <p:ph type="pic" idx="2"/>
          </p:nvPr>
        </p:nvSpPr>
        <p:spPr>
          <a:xfrm>
            <a:off x="0" y="0"/>
            <a:ext cx="12192000" cy="6858000"/>
          </a:xfrm>
          <a:prstGeom prst="rect">
            <a:avLst/>
          </a:prstGeom>
          <a:noFill/>
          <a:ln>
            <a:noFill/>
          </a:ln>
        </p:spPr>
      </p:sp>
      <p:sp>
        <p:nvSpPr>
          <p:cNvPr id="176" name="Google Shape;176;p28"/>
          <p:cNvSpPr txBox="1">
            <a:spLocks noGrp="1"/>
          </p:cNvSpPr>
          <p:nvPr>
            <p:ph type="ctrTitle"/>
          </p:nvPr>
        </p:nvSpPr>
        <p:spPr>
          <a:xfrm>
            <a:off x="1" y="1536700"/>
            <a:ext cx="12192000" cy="1518000"/>
          </a:xfrm>
          <a:prstGeom prst="rect">
            <a:avLst/>
          </a:prstGeom>
          <a:solidFill>
            <a:schemeClr val="dk1">
              <a:alpha val="89410"/>
            </a:schemeClr>
          </a:solidFill>
          <a:ln>
            <a:noFill/>
          </a:ln>
        </p:spPr>
        <p:txBody>
          <a:bodyPr spcFirstLastPara="1" wrap="square" lIns="91425" tIns="91425" rIns="91425" bIns="91425" anchor="b" anchorCtr="0">
            <a:noAutofit/>
          </a:bodyPr>
          <a:lstStyle>
            <a:lvl1pPr marR="0" lvl="0" algn="l" rtl="0">
              <a:lnSpc>
                <a:spcPct val="85000"/>
              </a:lnSpc>
              <a:spcBef>
                <a:spcPts val="0"/>
              </a:spcBef>
              <a:spcAft>
                <a:spcPts val="0"/>
              </a:spcAft>
              <a:buClr>
                <a:schemeClr val="lt1"/>
              </a:buClr>
              <a:buSzPts val="2800"/>
              <a:buFont typeface="Calibri"/>
              <a:buNone/>
              <a:defRPr sz="2800" b="0" i="0" u="none" strike="noStrike" cap="none">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77" name="Google Shape;177;p28"/>
          <p:cNvSpPr txBox="1">
            <a:spLocks noGrp="1"/>
          </p:cNvSpPr>
          <p:nvPr>
            <p:ph type="subTitle" idx="1"/>
          </p:nvPr>
        </p:nvSpPr>
        <p:spPr>
          <a:xfrm>
            <a:off x="4284133" y="2368389"/>
            <a:ext cx="7908000" cy="386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600"/>
              </a:spcBef>
              <a:spcAft>
                <a:spcPts val="0"/>
              </a:spcAft>
              <a:buClr>
                <a:srgbClr val="37BAAB"/>
              </a:buClr>
              <a:buSzPts val="1200"/>
              <a:buFont typeface="Arial"/>
              <a:buNone/>
              <a:defRPr sz="1200" b="1" i="0" u="none" strike="noStrike" cap="none">
                <a:solidFill>
                  <a:schemeClr val="lt1"/>
                </a:solidFill>
                <a:latin typeface="Calibri"/>
                <a:ea typeface="Calibri"/>
                <a:cs typeface="Calibri"/>
                <a:sym typeface="Calibri"/>
              </a:defRPr>
            </a:lvl1pPr>
            <a:lvl2pPr marR="0" lvl="1" algn="l" rtl="0">
              <a:lnSpc>
                <a:spcPct val="100000"/>
              </a:lnSpc>
              <a:spcBef>
                <a:spcPts val="600"/>
              </a:spcBef>
              <a:spcAft>
                <a:spcPts val="0"/>
              </a:spcAft>
              <a:buClr>
                <a:schemeClr val="accent3"/>
              </a:buClr>
              <a:buSzPts val="1380"/>
              <a:buFont typeface="Calibri"/>
              <a:buNone/>
              <a:defRPr sz="1200" b="0" i="0" u="none" strike="noStrike" cap="none">
                <a:solidFill>
                  <a:schemeClr val="dk2"/>
                </a:solidFill>
                <a:latin typeface="Calibri"/>
                <a:ea typeface="Calibri"/>
                <a:cs typeface="Calibri"/>
                <a:sym typeface="Calibri"/>
              </a:defRPr>
            </a:lvl2pPr>
            <a:lvl3pPr marR="0" lvl="2" algn="l" rtl="0">
              <a:lnSpc>
                <a:spcPct val="100000"/>
              </a:lnSpc>
              <a:spcBef>
                <a:spcPts val="60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3pPr>
            <a:lvl4pPr marR="0" lvl="3" algn="l" rtl="0">
              <a:lnSpc>
                <a:spcPct val="100000"/>
              </a:lnSpc>
              <a:spcBef>
                <a:spcPts val="600"/>
              </a:spcBef>
              <a:spcAft>
                <a:spcPts val="0"/>
              </a:spcAft>
              <a:buClr>
                <a:schemeClr val="dk2"/>
              </a:buClr>
              <a:buSzPts val="1100"/>
              <a:buFont typeface="Helvetica Neue"/>
              <a:buChar char="−"/>
              <a:defRPr sz="1100" b="0" i="0" u="none" strike="noStrike" cap="none">
                <a:solidFill>
                  <a:schemeClr val="dk2"/>
                </a:solidFill>
                <a:latin typeface="Calibri"/>
                <a:ea typeface="Calibri"/>
                <a:cs typeface="Calibri"/>
                <a:sym typeface="Calibri"/>
              </a:defRPr>
            </a:lvl4pPr>
            <a:lvl5pPr marR="0" lvl="4" algn="l" rtl="0">
              <a:lnSpc>
                <a:spcPct val="100000"/>
              </a:lnSpc>
              <a:spcBef>
                <a:spcPts val="1200"/>
              </a:spcBef>
              <a:spcAft>
                <a:spcPts val="0"/>
              </a:spcAft>
              <a:buClr>
                <a:schemeClr val="accent1"/>
              </a:buClr>
              <a:buSzPts val="1100"/>
              <a:buFont typeface="Arial"/>
              <a:buNone/>
              <a:defRPr sz="1100" b="1" i="0" u="none" strike="noStrike" cap="none">
                <a:solidFill>
                  <a:schemeClr val="accent1"/>
                </a:solidFill>
                <a:latin typeface="Calibri"/>
                <a:ea typeface="Calibri"/>
                <a:cs typeface="Calibri"/>
                <a:sym typeface="Calibri"/>
              </a:defRPr>
            </a:lvl5pPr>
            <a:lvl6pPr marR="0" lvl="5"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R="0" lvl="6"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R="0" lvl="7"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R="0" lvl="8"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grpSp>
        <p:nvGrpSpPr>
          <p:cNvPr id="178" name="Google Shape;178;p28"/>
          <p:cNvGrpSpPr/>
          <p:nvPr/>
        </p:nvGrpSpPr>
        <p:grpSpPr>
          <a:xfrm>
            <a:off x="389458" y="1829967"/>
            <a:ext cx="3525624" cy="816000"/>
            <a:chOff x="292101" y="5353753"/>
            <a:chExt cx="2644284" cy="816000"/>
          </a:xfrm>
        </p:grpSpPr>
        <p:grpSp>
          <p:nvGrpSpPr>
            <p:cNvPr id="179" name="Google Shape;179;p28"/>
            <p:cNvGrpSpPr/>
            <p:nvPr/>
          </p:nvGrpSpPr>
          <p:grpSpPr>
            <a:xfrm>
              <a:off x="292101" y="5553051"/>
              <a:ext cx="2337986" cy="365568"/>
              <a:chOff x="-41275" y="2474913"/>
              <a:chExt cx="27473400" cy="4295750"/>
            </a:xfrm>
          </p:grpSpPr>
          <p:sp>
            <p:nvSpPr>
              <p:cNvPr id="180" name="Google Shape;180;p28"/>
              <p:cNvSpPr/>
              <p:nvPr/>
            </p:nvSpPr>
            <p:spPr>
              <a:xfrm>
                <a:off x="-41275" y="2474913"/>
                <a:ext cx="27473400" cy="2290800"/>
              </a:xfrm>
              <a:custGeom>
                <a:avLst/>
                <a:gdLst/>
                <a:ahLst/>
                <a:cxnLst/>
                <a:rect l="l" t="t" r="r" b="b"/>
                <a:pathLst>
                  <a:path w="120000" h="120000" extrusionOk="0">
                    <a:moveTo>
                      <a:pt x="15811" y="108219"/>
                    </a:moveTo>
                    <a:cubicBezTo>
                      <a:pt x="14928" y="98735"/>
                      <a:pt x="14711" y="86256"/>
                      <a:pt x="14711" y="75873"/>
                    </a:cubicBezTo>
                    <a:cubicBezTo>
                      <a:pt x="14711" y="68485"/>
                      <a:pt x="14919" y="55707"/>
                      <a:pt x="15727" y="46023"/>
                    </a:cubicBezTo>
                    <a:cubicBezTo>
                      <a:pt x="16277" y="39434"/>
                      <a:pt x="17102" y="34342"/>
                      <a:pt x="18510" y="34342"/>
                    </a:cubicBezTo>
                    <a:cubicBezTo>
                      <a:pt x="18876" y="34342"/>
                      <a:pt x="19384" y="34642"/>
                      <a:pt x="19834" y="35640"/>
                    </a:cubicBezTo>
                    <a:cubicBezTo>
                      <a:pt x="20176" y="36439"/>
                      <a:pt x="20476" y="37038"/>
                      <a:pt x="20767" y="37237"/>
                    </a:cubicBezTo>
                    <a:cubicBezTo>
                      <a:pt x="20867" y="37337"/>
                      <a:pt x="20884" y="37836"/>
                      <a:pt x="20884" y="38435"/>
                    </a:cubicBezTo>
                    <a:cubicBezTo>
                      <a:pt x="20884" y="39334"/>
                      <a:pt x="20851" y="40632"/>
                      <a:pt x="20834" y="44625"/>
                    </a:cubicBezTo>
                    <a:cubicBezTo>
                      <a:pt x="20817" y="48219"/>
                      <a:pt x="20817" y="54209"/>
                      <a:pt x="20809" y="55906"/>
                    </a:cubicBezTo>
                    <a:cubicBezTo>
                      <a:pt x="20801" y="57504"/>
                      <a:pt x="20784" y="58103"/>
                      <a:pt x="20726" y="58103"/>
                    </a:cubicBezTo>
                    <a:cubicBezTo>
                      <a:pt x="20659" y="58103"/>
                      <a:pt x="20651" y="57404"/>
                      <a:pt x="20651" y="55906"/>
                    </a:cubicBezTo>
                    <a:cubicBezTo>
                      <a:pt x="20651" y="51613"/>
                      <a:pt x="20509" y="47121"/>
                      <a:pt x="20267" y="44725"/>
                    </a:cubicBezTo>
                    <a:cubicBezTo>
                      <a:pt x="19951" y="41430"/>
                      <a:pt x="19251" y="38435"/>
                      <a:pt x="18443" y="38435"/>
                    </a:cubicBezTo>
                    <a:cubicBezTo>
                      <a:pt x="17235" y="38435"/>
                      <a:pt x="16669" y="42728"/>
                      <a:pt x="16352" y="46422"/>
                    </a:cubicBezTo>
                    <a:cubicBezTo>
                      <a:pt x="15686" y="54109"/>
                      <a:pt x="15527" y="63793"/>
                      <a:pt x="15527" y="74975"/>
                    </a:cubicBezTo>
                    <a:cubicBezTo>
                      <a:pt x="15527" y="95840"/>
                      <a:pt x="16869" y="115008"/>
                      <a:pt x="18818" y="115008"/>
                    </a:cubicBezTo>
                    <a:cubicBezTo>
                      <a:pt x="19501" y="115008"/>
                      <a:pt x="20043" y="114009"/>
                      <a:pt x="20409" y="109517"/>
                    </a:cubicBezTo>
                    <a:cubicBezTo>
                      <a:pt x="20601" y="107121"/>
                      <a:pt x="20717" y="102329"/>
                      <a:pt x="20742" y="100332"/>
                    </a:cubicBezTo>
                    <a:cubicBezTo>
                      <a:pt x="20767" y="99134"/>
                      <a:pt x="20784" y="98735"/>
                      <a:pt x="20834" y="98735"/>
                    </a:cubicBezTo>
                    <a:cubicBezTo>
                      <a:pt x="20884" y="98735"/>
                      <a:pt x="20901" y="99434"/>
                      <a:pt x="20901" y="100332"/>
                    </a:cubicBezTo>
                    <a:cubicBezTo>
                      <a:pt x="20901" y="101131"/>
                      <a:pt x="20792" y="110615"/>
                      <a:pt x="20701" y="114309"/>
                    </a:cubicBezTo>
                    <a:cubicBezTo>
                      <a:pt x="20642" y="116405"/>
                      <a:pt x="20626" y="116605"/>
                      <a:pt x="20459" y="117504"/>
                    </a:cubicBezTo>
                    <a:cubicBezTo>
                      <a:pt x="20101" y="119301"/>
                      <a:pt x="19401" y="120000"/>
                      <a:pt x="18818" y="120000"/>
                    </a:cubicBezTo>
                    <a:cubicBezTo>
                      <a:pt x="17452" y="120000"/>
                      <a:pt x="16527" y="116006"/>
                      <a:pt x="15811" y="108219"/>
                    </a:cubicBezTo>
                    <a:close/>
                    <a:moveTo>
                      <a:pt x="25049" y="46921"/>
                    </a:moveTo>
                    <a:cubicBezTo>
                      <a:pt x="26857" y="46921"/>
                      <a:pt x="28223" y="60099"/>
                      <a:pt x="28223" y="81763"/>
                    </a:cubicBezTo>
                    <a:cubicBezTo>
                      <a:pt x="28223" y="102529"/>
                      <a:pt x="26940" y="119700"/>
                      <a:pt x="25007" y="119700"/>
                    </a:cubicBezTo>
                    <a:cubicBezTo>
                      <a:pt x="22808" y="119700"/>
                      <a:pt x="21867" y="99933"/>
                      <a:pt x="21867" y="83161"/>
                    </a:cubicBezTo>
                    <a:cubicBezTo>
                      <a:pt x="21867" y="68186"/>
                      <a:pt x="22833" y="46921"/>
                      <a:pt x="25049" y="46921"/>
                    </a:cubicBezTo>
                    <a:close/>
                    <a:moveTo>
                      <a:pt x="25232" y="115906"/>
                    </a:moveTo>
                    <a:cubicBezTo>
                      <a:pt x="25957" y="115906"/>
                      <a:pt x="27407" y="111214"/>
                      <a:pt x="27407" y="84359"/>
                    </a:cubicBezTo>
                    <a:cubicBezTo>
                      <a:pt x="27407" y="62096"/>
                      <a:pt x="26274" y="50415"/>
                      <a:pt x="25007" y="50415"/>
                    </a:cubicBezTo>
                    <a:cubicBezTo>
                      <a:pt x="23666" y="50415"/>
                      <a:pt x="22700" y="60399"/>
                      <a:pt x="22700" y="80665"/>
                    </a:cubicBezTo>
                    <a:cubicBezTo>
                      <a:pt x="22700" y="102329"/>
                      <a:pt x="23783" y="115906"/>
                      <a:pt x="25232" y="115906"/>
                    </a:cubicBezTo>
                    <a:close/>
                    <a:moveTo>
                      <a:pt x="30631" y="91747"/>
                    </a:moveTo>
                    <a:cubicBezTo>
                      <a:pt x="30631" y="105324"/>
                      <a:pt x="30647" y="110915"/>
                      <a:pt x="30797" y="112612"/>
                    </a:cubicBezTo>
                    <a:cubicBezTo>
                      <a:pt x="30922" y="114109"/>
                      <a:pt x="31230" y="114808"/>
                      <a:pt x="31863" y="114808"/>
                    </a:cubicBezTo>
                    <a:cubicBezTo>
                      <a:pt x="32280" y="114808"/>
                      <a:pt x="32638" y="114608"/>
                      <a:pt x="32830" y="111913"/>
                    </a:cubicBezTo>
                    <a:cubicBezTo>
                      <a:pt x="32930" y="110515"/>
                      <a:pt x="32996" y="108519"/>
                      <a:pt x="33021" y="106722"/>
                    </a:cubicBezTo>
                    <a:cubicBezTo>
                      <a:pt x="33030" y="106023"/>
                      <a:pt x="33055" y="105424"/>
                      <a:pt x="33105" y="105424"/>
                    </a:cubicBezTo>
                    <a:cubicBezTo>
                      <a:pt x="33138" y="105424"/>
                      <a:pt x="33155" y="105923"/>
                      <a:pt x="33155" y="106921"/>
                    </a:cubicBezTo>
                    <a:cubicBezTo>
                      <a:pt x="33155" y="107920"/>
                      <a:pt x="33105" y="113510"/>
                      <a:pt x="33038" y="116206"/>
                    </a:cubicBezTo>
                    <a:cubicBezTo>
                      <a:pt x="32988" y="118402"/>
                      <a:pt x="32955" y="118702"/>
                      <a:pt x="32530" y="118702"/>
                    </a:cubicBezTo>
                    <a:cubicBezTo>
                      <a:pt x="31955" y="118702"/>
                      <a:pt x="31505" y="118602"/>
                      <a:pt x="31130" y="118402"/>
                    </a:cubicBezTo>
                    <a:cubicBezTo>
                      <a:pt x="30772" y="118302"/>
                      <a:pt x="30497" y="118202"/>
                      <a:pt x="30256" y="118202"/>
                    </a:cubicBezTo>
                    <a:cubicBezTo>
                      <a:pt x="30222" y="118202"/>
                      <a:pt x="30089" y="118202"/>
                      <a:pt x="29931" y="118302"/>
                    </a:cubicBezTo>
                    <a:cubicBezTo>
                      <a:pt x="29764" y="118402"/>
                      <a:pt x="29589" y="118502"/>
                      <a:pt x="29464" y="118502"/>
                    </a:cubicBezTo>
                    <a:cubicBezTo>
                      <a:pt x="29381" y="118502"/>
                      <a:pt x="29339" y="118302"/>
                      <a:pt x="29339" y="117703"/>
                    </a:cubicBezTo>
                    <a:cubicBezTo>
                      <a:pt x="29339" y="117404"/>
                      <a:pt x="29356" y="116905"/>
                      <a:pt x="29398" y="116905"/>
                    </a:cubicBezTo>
                    <a:cubicBezTo>
                      <a:pt x="29473" y="116905"/>
                      <a:pt x="29573" y="116705"/>
                      <a:pt x="29648" y="116505"/>
                    </a:cubicBezTo>
                    <a:cubicBezTo>
                      <a:pt x="29806" y="116106"/>
                      <a:pt x="29822" y="114309"/>
                      <a:pt x="29856" y="111613"/>
                    </a:cubicBezTo>
                    <a:cubicBezTo>
                      <a:pt x="29906" y="107720"/>
                      <a:pt x="29906" y="100432"/>
                      <a:pt x="29906" y="91447"/>
                    </a:cubicBezTo>
                    <a:cubicBezTo>
                      <a:pt x="29906" y="75074"/>
                      <a:pt x="29906" y="75074"/>
                      <a:pt x="29906" y="75074"/>
                    </a:cubicBezTo>
                    <a:cubicBezTo>
                      <a:pt x="29906" y="60698"/>
                      <a:pt x="29906" y="58003"/>
                      <a:pt x="29881" y="55108"/>
                    </a:cubicBezTo>
                    <a:cubicBezTo>
                      <a:pt x="29864" y="51913"/>
                      <a:pt x="29822" y="50415"/>
                      <a:pt x="29556" y="49916"/>
                    </a:cubicBezTo>
                    <a:cubicBezTo>
                      <a:pt x="29489" y="49816"/>
                      <a:pt x="29356" y="49717"/>
                      <a:pt x="29281" y="49717"/>
                    </a:cubicBezTo>
                    <a:cubicBezTo>
                      <a:pt x="29256" y="49717"/>
                      <a:pt x="29223" y="49317"/>
                      <a:pt x="29223" y="48918"/>
                    </a:cubicBezTo>
                    <a:cubicBezTo>
                      <a:pt x="29223" y="48419"/>
                      <a:pt x="29256" y="48219"/>
                      <a:pt x="29348" y="48219"/>
                    </a:cubicBezTo>
                    <a:cubicBezTo>
                      <a:pt x="29714" y="48219"/>
                      <a:pt x="30214" y="48419"/>
                      <a:pt x="30256" y="48419"/>
                    </a:cubicBezTo>
                    <a:cubicBezTo>
                      <a:pt x="30297" y="48419"/>
                      <a:pt x="30897" y="48219"/>
                      <a:pt x="31147" y="48219"/>
                    </a:cubicBezTo>
                    <a:cubicBezTo>
                      <a:pt x="31222" y="48219"/>
                      <a:pt x="31272" y="48419"/>
                      <a:pt x="31272" y="48918"/>
                    </a:cubicBezTo>
                    <a:cubicBezTo>
                      <a:pt x="31272" y="49317"/>
                      <a:pt x="31230" y="49617"/>
                      <a:pt x="31205" y="49617"/>
                    </a:cubicBezTo>
                    <a:cubicBezTo>
                      <a:pt x="31155" y="49617"/>
                      <a:pt x="31030" y="49717"/>
                      <a:pt x="30939" y="49816"/>
                    </a:cubicBezTo>
                    <a:cubicBezTo>
                      <a:pt x="30706" y="50415"/>
                      <a:pt x="30656" y="51813"/>
                      <a:pt x="30639" y="55108"/>
                    </a:cubicBezTo>
                    <a:cubicBezTo>
                      <a:pt x="30631" y="58003"/>
                      <a:pt x="30631" y="60698"/>
                      <a:pt x="30631" y="75074"/>
                    </a:cubicBezTo>
                    <a:lnTo>
                      <a:pt x="30631" y="91747"/>
                    </a:lnTo>
                    <a:close/>
                    <a:moveTo>
                      <a:pt x="34329" y="75074"/>
                    </a:moveTo>
                    <a:cubicBezTo>
                      <a:pt x="34329" y="60698"/>
                      <a:pt x="34329" y="58003"/>
                      <a:pt x="34304" y="55108"/>
                    </a:cubicBezTo>
                    <a:cubicBezTo>
                      <a:pt x="34288" y="52113"/>
                      <a:pt x="34246" y="50415"/>
                      <a:pt x="33979" y="49916"/>
                    </a:cubicBezTo>
                    <a:cubicBezTo>
                      <a:pt x="33913" y="49816"/>
                      <a:pt x="33779" y="49717"/>
                      <a:pt x="33704" y="49717"/>
                    </a:cubicBezTo>
                    <a:cubicBezTo>
                      <a:pt x="33679" y="49717"/>
                      <a:pt x="33638" y="49317"/>
                      <a:pt x="33638" y="48918"/>
                    </a:cubicBezTo>
                    <a:cubicBezTo>
                      <a:pt x="33638" y="48419"/>
                      <a:pt x="33679" y="48219"/>
                      <a:pt x="33771" y="48219"/>
                    </a:cubicBezTo>
                    <a:cubicBezTo>
                      <a:pt x="34138" y="48219"/>
                      <a:pt x="34621" y="48419"/>
                      <a:pt x="34687" y="48419"/>
                    </a:cubicBezTo>
                    <a:cubicBezTo>
                      <a:pt x="34762" y="48419"/>
                      <a:pt x="35262" y="48219"/>
                      <a:pt x="35504" y="48219"/>
                    </a:cubicBezTo>
                    <a:cubicBezTo>
                      <a:pt x="35595" y="48219"/>
                      <a:pt x="35637" y="48419"/>
                      <a:pt x="35637" y="48918"/>
                    </a:cubicBezTo>
                    <a:cubicBezTo>
                      <a:pt x="35637" y="49317"/>
                      <a:pt x="35604" y="49717"/>
                      <a:pt x="35570" y="49717"/>
                    </a:cubicBezTo>
                    <a:cubicBezTo>
                      <a:pt x="35512" y="49717"/>
                      <a:pt x="35462" y="49717"/>
                      <a:pt x="35362" y="49916"/>
                    </a:cubicBezTo>
                    <a:cubicBezTo>
                      <a:pt x="35154" y="50415"/>
                      <a:pt x="35112" y="52013"/>
                      <a:pt x="35096" y="55108"/>
                    </a:cubicBezTo>
                    <a:cubicBezTo>
                      <a:pt x="35071" y="58003"/>
                      <a:pt x="35071" y="60698"/>
                      <a:pt x="35071" y="75074"/>
                    </a:cubicBezTo>
                    <a:cubicBezTo>
                      <a:pt x="35071" y="88053"/>
                      <a:pt x="35071" y="88053"/>
                      <a:pt x="35071" y="88053"/>
                    </a:cubicBezTo>
                    <a:cubicBezTo>
                      <a:pt x="35071" y="101530"/>
                      <a:pt x="35321" y="107121"/>
                      <a:pt x="35670" y="110815"/>
                    </a:cubicBezTo>
                    <a:cubicBezTo>
                      <a:pt x="36062" y="115108"/>
                      <a:pt x="36404" y="115906"/>
                      <a:pt x="36862" y="115906"/>
                    </a:cubicBezTo>
                    <a:cubicBezTo>
                      <a:pt x="37353" y="115906"/>
                      <a:pt x="37828" y="113211"/>
                      <a:pt x="38103" y="109317"/>
                    </a:cubicBezTo>
                    <a:cubicBezTo>
                      <a:pt x="38478" y="103926"/>
                      <a:pt x="38561" y="96239"/>
                      <a:pt x="38561" y="86755"/>
                    </a:cubicBezTo>
                    <a:cubicBezTo>
                      <a:pt x="38561" y="75074"/>
                      <a:pt x="38561" y="75074"/>
                      <a:pt x="38561" y="75074"/>
                    </a:cubicBezTo>
                    <a:cubicBezTo>
                      <a:pt x="38561" y="60698"/>
                      <a:pt x="38553" y="58003"/>
                      <a:pt x="38536" y="55108"/>
                    </a:cubicBezTo>
                    <a:cubicBezTo>
                      <a:pt x="38528" y="52113"/>
                      <a:pt x="38486" y="50415"/>
                      <a:pt x="38220" y="49916"/>
                    </a:cubicBezTo>
                    <a:cubicBezTo>
                      <a:pt x="38153" y="49816"/>
                      <a:pt x="38020" y="49717"/>
                      <a:pt x="37945" y="49717"/>
                    </a:cubicBezTo>
                    <a:cubicBezTo>
                      <a:pt x="37911" y="49717"/>
                      <a:pt x="37886" y="49317"/>
                      <a:pt x="37886" y="48918"/>
                    </a:cubicBezTo>
                    <a:cubicBezTo>
                      <a:pt x="37886" y="48419"/>
                      <a:pt x="37920" y="48219"/>
                      <a:pt x="38011" y="48219"/>
                    </a:cubicBezTo>
                    <a:cubicBezTo>
                      <a:pt x="38370" y="48219"/>
                      <a:pt x="38828" y="48419"/>
                      <a:pt x="38878" y="48419"/>
                    </a:cubicBezTo>
                    <a:cubicBezTo>
                      <a:pt x="38928" y="48419"/>
                      <a:pt x="39311" y="48219"/>
                      <a:pt x="39552" y="48219"/>
                    </a:cubicBezTo>
                    <a:cubicBezTo>
                      <a:pt x="39644" y="48219"/>
                      <a:pt x="39677" y="48419"/>
                      <a:pt x="39677" y="48918"/>
                    </a:cubicBezTo>
                    <a:cubicBezTo>
                      <a:pt x="39677" y="49317"/>
                      <a:pt x="39652" y="49717"/>
                      <a:pt x="39619" y="49717"/>
                    </a:cubicBezTo>
                    <a:cubicBezTo>
                      <a:pt x="39561" y="49717"/>
                      <a:pt x="39519" y="49717"/>
                      <a:pt x="39419" y="49916"/>
                    </a:cubicBezTo>
                    <a:cubicBezTo>
                      <a:pt x="39194" y="50515"/>
                      <a:pt x="39153" y="52013"/>
                      <a:pt x="39136" y="55108"/>
                    </a:cubicBezTo>
                    <a:cubicBezTo>
                      <a:pt x="39111" y="58003"/>
                      <a:pt x="39128" y="60698"/>
                      <a:pt x="39128" y="75074"/>
                    </a:cubicBezTo>
                    <a:cubicBezTo>
                      <a:pt x="39128" y="85058"/>
                      <a:pt x="39128" y="85058"/>
                      <a:pt x="39128" y="85058"/>
                    </a:cubicBezTo>
                    <a:cubicBezTo>
                      <a:pt x="39128" y="95141"/>
                      <a:pt x="39011" y="106322"/>
                      <a:pt x="38378" y="112911"/>
                    </a:cubicBezTo>
                    <a:cubicBezTo>
                      <a:pt x="37795" y="118901"/>
                      <a:pt x="37170" y="119700"/>
                      <a:pt x="36695" y="119700"/>
                    </a:cubicBezTo>
                    <a:cubicBezTo>
                      <a:pt x="36437" y="119700"/>
                      <a:pt x="35595" y="119500"/>
                      <a:pt x="35029" y="113111"/>
                    </a:cubicBezTo>
                    <a:cubicBezTo>
                      <a:pt x="34637" y="108718"/>
                      <a:pt x="34329" y="102329"/>
                      <a:pt x="34329" y="88752"/>
                    </a:cubicBezTo>
                    <a:lnTo>
                      <a:pt x="34329" y="75074"/>
                    </a:lnTo>
                    <a:close/>
                    <a:moveTo>
                      <a:pt x="47283" y="106422"/>
                    </a:moveTo>
                    <a:cubicBezTo>
                      <a:pt x="47316" y="109717"/>
                      <a:pt x="47366" y="114808"/>
                      <a:pt x="47700" y="116106"/>
                    </a:cubicBezTo>
                    <a:cubicBezTo>
                      <a:pt x="47925" y="116905"/>
                      <a:pt x="48133" y="116905"/>
                      <a:pt x="48216" y="116905"/>
                    </a:cubicBezTo>
                    <a:cubicBezTo>
                      <a:pt x="48249" y="116905"/>
                      <a:pt x="48283" y="117204"/>
                      <a:pt x="48283" y="117603"/>
                    </a:cubicBezTo>
                    <a:cubicBezTo>
                      <a:pt x="48283" y="118202"/>
                      <a:pt x="48208" y="118502"/>
                      <a:pt x="48116" y="118502"/>
                    </a:cubicBezTo>
                    <a:cubicBezTo>
                      <a:pt x="47933" y="118502"/>
                      <a:pt x="47041" y="118302"/>
                      <a:pt x="46750" y="117903"/>
                    </a:cubicBezTo>
                    <a:cubicBezTo>
                      <a:pt x="46558" y="117703"/>
                      <a:pt x="46517" y="117404"/>
                      <a:pt x="46517" y="116905"/>
                    </a:cubicBezTo>
                    <a:cubicBezTo>
                      <a:pt x="46517" y="116605"/>
                      <a:pt x="46542" y="116306"/>
                      <a:pt x="46575" y="116206"/>
                    </a:cubicBezTo>
                    <a:cubicBezTo>
                      <a:pt x="46625" y="116106"/>
                      <a:pt x="46633" y="114608"/>
                      <a:pt x="46608" y="112911"/>
                    </a:cubicBezTo>
                    <a:cubicBezTo>
                      <a:pt x="46225" y="65890"/>
                      <a:pt x="46225" y="65890"/>
                      <a:pt x="46225" y="65890"/>
                    </a:cubicBezTo>
                    <a:cubicBezTo>
                      <a:pt x="46208" y="65890"/>
                      <a:pt x="46208" y="65890"/>
                      <a:pt x="46208" y="65890"/>
                    </a:cubicBezTo>
                    <a:cubicBezTo>
                      <a:pt x="44276" y="113311"/>
                      <a:pt x="44276" y="113311"/>
                      <a:pt x="44276" y="113311"/>
                    </a:cubicBezTo>
                    <a:cubicBezTo>
                      <a:pt x="44109" y="117404"/>
                      <a:pt x="44068" y="118302"/>
                      <a:pt x="43993" y="118302"/>
                    </a:cubicBezTo>
                    <a:cubicBezTo>
                      <a:pt x="43918" y="118302"/>
                      <a:pt x="43876" y="117404"/>
                      <a:pt x="43718" y="114009"/>
                    </a:cubicBezTo>
                    <a:cubicBezTo>
                      <a:pt x="43509" y="109417"/>
                      <a:pt x="42985" y="97537"/>
                      <a:pt x="42785" y="92445"/>
                    </a:cubicBezTo>
                    <a:cubicBezTo>
                      <a:pt x="42543" y="86555"/>
                      <a:pt x="41893" y="70981"/>
                      <a:pt x="41760" y="67088"/>
                    </a:cubicBezTo>
                    <a:cubicBezTo>
                      <a:pt x="41718" y="67088"/>
                      <a:pt x="41718" y="67088"/>
                      <a:pt x="41718" y="67088"/>
                    </a:cubicBezTo>
                    <a:cubicBezTo>
                      <a:pt x="41410" y="109118"/>
                      <a:pt x="41410" y="109118"/>
                      <a:pt x="41410" y="109118"/>
                    </a:cubicBezTo>
                    <a:cubicBezTo>
                      <a:pt x="41402" y="110515"/>
                      <a:pt x="41402" y="112212"/>
                      <a:pt x="41402" y="113810"/>
                    </a:cubicBezTo>
                    <a:cubicBezTo>
                      <a:pt x="41402" y="115207"/>
                      <a:pt x="41477" y="116106"/>
                      <a:pt x="41593" y="116405"/>
                    </a:cubicBezTo>
                    <a:cubicBezTo>
                      <a:pt x="41735" y="116805"/>
                      <a:pt x="41852" y="116905"/>
                      <a:pt x="41902" y="116905"/>
                    </a:cubicBezTo>
                    <a:cubicBezTo>
                      <a:pt x="41935" y="116905"/>
                      <a:pt x="41968" y="117304"/>
                      <a:pt x="41968" y="117603"/>
                    </a:cubicBezTo>
                    <a:cubicBezTo>
                      <a:pt x="41968" y="118302"/>
                      <a:pt x="41918" y="118502"/>
                      <a:pt x="41827" y="118502"/>
                    </a:cubicBezTo>
                    <a:cubicBezTo>
                      <a:pt x="41518" y="118502"/>
                      <a:pt x="41135" y="118202"/>
                      <a:pt x="41077" y="118202"/>
                    </a:cubicBezTo>
                    <a:cubicBezTo>
                      <a:pt x="41002" y="118202"/>
                      <a:pt x="40619" y="118502"/>
                      <a:pt x="40402" y="118502"/>
                    </a:cubicBezTo>
                    <a:cubicBezTo>
                      <a:pt x="40319" y="118502"/>
                      <a:pt x="40261" y="118302"/>
                      <a:pt x="40261" y="117603"/>
                    </a:cubicBezTo>
                    <a:cubicBezTo>
                      <a:pt x="40261" y="117304"/>
                      <a:pt x="40302" y="116905"/>
                      <a:pt x="40344" y="116905"/>
                    </a:cubicBezTo>
                    <a:cubicBezTo>
                      <a:pt x="40410" y="116905"/>
                      <a:pt x="40460" y="116805"/>
                      <a:pt x="40585" y="116605"/>
                    </a:cubicBezTo>
                    <a:cubicBezTo>
                      <a:pt x="40844" y="116106"/>
                      <a:pt x="40860" y="112712"/>
                      <a:pt x="40894" y="109217"/>
                    </a:cubicBezTo>
                    <a:cubicBezTo>
                      <a:pt x="41477" y="48519"/>
                      <a:pt x="41477" y="48519"/>
                      <a:pt x="41477" y="48519"/>
                    </a:cubicBezTo>
                    <a:cubicBezTo>
                      <a:pt x="41485" y="47520"/>
                      <a:pt x="41518" y="46921"/>
                      <a:pt x="41568" y="46921"/>
                    </a:cubicBezTo>
                    <a:cubicBezTo>
                      <a:pt x="41627" y="46921"/>
                      <a:pt x="41685" y="47221"/>
                      <a:pt x="41735" y="48319"/>
                    </a:cubicBezTo>
                    <a:cubicBezTo>
                      <a:pt x="44159" y="106023"/>
                      <a:pt x="44159" y="106023"/>
                      <a:pt x="44159" y="106023"/>
                    </a:cubicBezTo>
                    <a:cubicBezTo>
                      <a:pt x="46492" y="48419"/>
                      <a:pt x="46492" y="48419"/>
                      <a:pt x="46492" y="48419"/>
                    </a:cubicBezTo>
                    <a:cubicBezTo>
                      <a:pt x="46525" y="47520"/>
                      <a:pt x="46567" y="46921"/>
                      <a:pt x="46625" y="46921"/>
                    </a:cubicBezTo>
                    <a:cubicBezTo>
                      <a:pt x="46675" y="46921"/>
                      <a:pt x="46717" y="47620"/>
                      <a:pt x="46742" y="49417"/>
                    </a:cubicBezTo>
                    <a:lnTo>
                      <a:pt x="47283" y="106422"/>
                    </a:lnTo>
                    <a:close/>
                    <a:moveTo>
                      <a:pt x="49707" y="75074"/>
                    </a:moveTo>
                    <a:cubicBezTo>
                      <a:pt x="49707" y="60698"/>
                      <a:pt x="49707" y="58003"/>
                      <a:pt x="49682" y="55108"/>
                    </a:cubicBezTo>
                    <a:cubicBezTo>
                      <a:pt x="49666" y="51913"/>
                      <a:pt x="49624" y="50216"/>
                      <a:pt x="49357" y="49717"/>
                    </a:cubicBezTo>
                    <a:cubicBezTo>
                      <a:pt x="49291" y="49617"/>
                      <a:pt x="49157" y="49517"/>
                      <a:pt x="49082" y="49517"/>
                    </a:cubicBezTo>
                    <a:cubicBezTo>
                      <a:pt x="49057" y="49517"/>
                      <a:pt x="49016" y="49317"/>
                      <a:pt x="49016" y="48918"/>
                    </a:cubicBezTo>
                    <a:cubicBezTo>
                      <a:pt x="49016" y="48419"/>
                      <a:pt x="49057" y="48219"/>
                      <a:pt x="49149" y="48219"/>
                    </a:cubicBezTo>
                    <a:cubicBezTo>
                      <a:pt x="49516" y="48219"/>
                      <a:pt x="50032" y="48419"/>
                      <a:pt x="50074" y="48419"/>
                    </a:cubicBezTo>
                    <a:cubicBezTo>
                      <a:pt x="50265" y="48419"/>
                      <a:pt x="50640" y="48219"/>
                      <a:pt x="51015" y="48219"/>
                    </a:cubicBezTo>
                    <a:cubicBezTo>
                      <a:pt x="52356" y="48219"/>
                      <a:pt x="52706" y="57504"/>
                      <a:pt x="52706" y="62396"/>
                    </a:cubicBezTo>
                    <a:cubicBezTo>
                      <a:pt x="52706" y="69683"/>
                      <a:pt x="52306" y="74376"/>
                      <a:pt x="51890" y="78668"/>
                    </a:cubicBezTo>
                    <a:cubicBezTo>
                      <a:pt x="52506" y="80865"/>
                      <a:pt x="53306" y="87554"/>
                      <a:pt x="53306" y="98036"/>
                    </a:cubicBezTo>
                    <a:cubicBezTo>
                      <a:pt x="53306" y="108419"/>
                      <a:pt x="52656" y="118702"/>
                      <a:pt x="51290" y="118702"/>
                    </a:cubicBezTo>
                    <a:cubicBezTo>
                      <a:pt x="51148" y="118702"/>
                      <a:pt x="50857" y="118602"/>
                      <a:pt x="50599" y="118402"/>
                    </a:cubicBezTo>
                    <a:cubicBezTo>
                      <a:pt x="50340" y="118302"/>
                      <a:pt x="50115" y="118202"/>
                      <a:pt x="50074" y="118202"/>
                    </a:cubicBezTo>
                    <a:cubicBezTo>
                      <a:pt x="50057" y="118202"/>
                      <a:pt x="49916" y="118302"/>
                      <a:pt x="49749" y="118302"/>
                    </a:cubicBezTo>
                    <a:cubicBezTo>
                      <a:pt x="49582" y="118402"/>
                      <a:pt x="49391" y="118502"/>
                      <a:pt x="49266" y="118502"/>
                    </a:cubicBezTo>
                    <a:cubicBezTo>
                      <a:pt x="49182" y="118502"/>
                      <a:pt x="49141" y="118302"/>
                      <a:pt x="49141" y="117703"/>
                    </a:cubicBezTo>
                    <a:cubicBezTo>
                      <a:pt x="49141" y="117404"/>
                      <a:pt x="49157" y="117204"/>
                      <a:pt x="49199" y="117204"/>
                    </a:cubicBezTo>
                    <a:cubicBezTo>
                      <a:pt x="49274" y="117204"/>
                      <a:pt x="49374" y="116805"/>
                      <a:pt x="49449" y="116705"/>
                    </a:cubicBezTo>
                    <a:cubicBezTo>
                      <a:pt x="49607" y="116405"/>
                      <a:pt x="49624" y="114309"/>
                      <a:pt x="49657" y="111613"/>
                    </a:cubicBezTo>
                    <a:cubicBezTo>
                      <a:pt x="49707" y="107720"/>
                      <a:pt x="49707" y="100432"/>
                      <a:pt x="49707" y="91447"/>
                    </a:cubicBezTo>
                    <a:lnTo>
                      <a:pt x="49707" y="75074"/>
                    </a:lnTo>
                    <a:close/>
                    <a:moveTo>
                      <a:pt x="50399" y="77071"/>
                    </a:moveTo>
                    <a:cubicBezTo>
                      <a:pt x="50399" y="77670"/>
                      <a:pt x="50415" y="77970"/>
                      <a:pt x="50449" y="78069"/>
                    </a:cubicBezTo>
                    <a:cubicBezTo>
                      <a:pt x="50499" y="78169"/>
                      <a:pt x="50640" y="78469"/>
                      <a:pt x="50940" y="78469"/>
                    </a:cubicBezTo>
                    <a:cubicBezTo>
                      <a:pt x="51390" y="78469"/>
                      <a:pt x="51565" y="78269"/>
                      <a:pt x="51732" y="76073"/>
                    </a:cubicBezTo>
                    <a:cubicBezTo>
                      <a:pt x="51898" y="73777"/>
                      <a:pt x="52040" y="70582"/>
                      <a:pt x="52040" y="66089"/>
                    </a:cubicBezTo>
                    <a:cubicBezTo>
                      <a:pt x="52040" y="59001"/>
                      <a:pt x="51707" y="51114"/>
                      <a:pt x="50907" y="51114"/>
                    </a:cubicBezTo>
                    <a:cubicBezTo>
                      <a:pt x="50815" y="51114"/>
                      <a:pt x="50624" y="51214"/>
                      <a:pt x="50499" y="51613"/>
                    </a:cubicBezTo>
                    <a:cubicBezTo>
                      <a:pt x="50424" y="51813"/>
                      <a:pt x="50399" y="52013"/>
                      <a:pt x="50399" y="52612"/>
                    </a:cubicBezTo>
                    <a:lnTo>
                      <a:pt x="50399" y="77071"/>
                    </a:lnTo>
                    <a:close/>
                    <a:moveTo>
                      <a:pt x="50399" y="87354"/>
                    </a:moveTo>
                    <a:cubicBezTo>
                      <a:pt x="50399" y="94542"/>
                      <a:pt x="50399" y="105723"/>
                      <a:pt x="50407" y="107121"/>
                    </a:cubicBezTo>
                    <a:cubicBezTo>
                      <a:pt x="50432" y="111613"/>
                      <a:pt x="50432" y="112712"/>
                      <a:pt x="50682" y="114109"/>
                    </a:cubicBezTo>
                    <a:cubicBezTo>
                      <a:pt x="50898" y="115307"/>
                      <a:pt x="51232" y="115407"/>
                      <a:pt x="51382" y="115407"/>
                    </a:cubicBezTo>
                    <a:cubicBezTo>
                      <a:pt x="51915" y="115407"/>
                      <a:pt x="52556" y="113011"/>
                      <a:pt x="52556" y="101131"/>
                    </a:cubicBezTo>
                    <a:cubicBezTo>
                      <a:pt x="52556" y="96938"/>
                      <a:pt x="52423" y="88951"/>
                      <a:pt x="51790" y="84159"/>
                    </a:cubicBezTo>
                    <a:cubicBezTo>
                      <a:pt x="51515" y="82063"/>
                      <a:pt x="51265" y="82163"/>
                      <a:pt x="51073" y="81763"/>
                    </a:cubicBezTo>
                    <a:cubicBezTo>
                      <a:pt x="50973" y="81564"/>
                      <a:pt x="50574" y="81564"/>
                      <a:pt x="50440" y="81564"/>
                    </a:cubicBezTo>
                    <a:cubicBezTo>
                      <a:pt x="50415" y="81564"/>
                      <a:pt x="50399" y="81763"/>
                      <a:pt x="50399" y="82163"/>
                    </a:cubicBezTo>
                    <a:lnTo>
                      <a:pt x="50399" y="87354"/>
                    </a:lnTo>
                    <a:close/>
                    <a:moveTo>
                      <a:pt x="55763" y="91447"/>
                    </a:moveTo>
                    <a:cubicBezTo>
                      <a:pt x="55763" y="100432"/>
                      <a:pt x="55763" y="107720"/>
                      <a:pt x="55797" y="111613"/>
                    </a:cubicBezTo>
                    <a:cubicBezTo>
                      <a:pt x="55822" y="114309"/>
                      <a:pt x="55855" y="116106"/>
                      <a:pt x="56088" y="116505"/>
                    </a:cubicBezTo>
                    <a:cubicBezTo>
                      <a:pt x="56205" y="116705"/>
                      <a:pt x="56380" y="116905"/>
                      <a:pt x="56455" y="116905"/>
                    </a:cubicBezTo>
                    <a:cubicBezTo>
                      <a:pt x="56497" y="116905"/>
                      <a:pt x="56513" y="117404"/>
                      <a:pt x="56513" y="117703"/>
                    </a:cubicBezTo>
                    <a:cubicBezTo>
                      <a:pt x="56513" y="118202"/>
                      <a:pt x="56480" y="118502"/>
                      <a:pt x="56388" y="118502"/>
                    </a:cubicBezTo>
                    <a:cubicBezTo>
                      <a:pt x="55938" y="118502"/>
                      <a:pt x="55422" y="118202"/>
                      <a:pt x="55389" y="118202"/>
                    </a:cubicBezTo>
                    <a:cubicBezTo>
                      <a:pt x="55339" y="118202"/>
                      <a:pt x="54839" y="118502"/>
                      <a:pt x="54589" y="118502"/>
                    </a:cubicBezTo>
                    <a:cubicBezTo>
                      <a:pt x="54514" y="118502"/>
                      <a:pt x="54464" y="118302"/>
                      <a:pt x="54464" y="117703"/>
                    </a:cubicBezTo>
                    <a:cubicBezTo>
                      <a:pt x="54464" y="117404"/>
                      <a:pt x="54481" y="116905"/>
                      <a:pt x="54531" y="116905"/>
                    </a:cubicBezTo>
                    <a:cubicBezTo>
                      <a:pt x="54606" y="116905"/>
                      <a:pt x="54706" y="116705"/>
                      <a:pt x="54772" y="116505"/>
                    </a:cubicBezTo>
                    <a:cubicBezTo>
                      <a:pt x="54930" y="116106"/>
                      <a:pt x="54955" y="114309"/>
                      <a:pt x="54980" y="111613"/>
                    </a:cubicBezTo>
                    <a:cubicBezTo>
                      <a:pt x="55022" y="107720"/>
                      <a:pt x="55030" y="100432"/>
                      <a:pt x="55030" y="91447"/>
                    </a:cubicBezTo>
                    <a:cubicBezTo>
                      <a:pt x="55030" y="75074"/>
                      <a:pt x="55030" y="75074"/>
                      <a:pt x="55030" y="75074"/>
                    </a:cubicBezTo>
                    <a:cubicBezTo>
                      <a:pt x="55030" y="60698"/>
                      <a:pt x="55030" y="58003"/>
                      <a:pt x="55014" y="55108"/>
                    </a:cubicBezTo>
                    <a:cubicBezTo>
                      <a:pt x="54997" y="51913"/>
                      <a:pt x="54930" y="50515"/>
                      <a:pt x="54755" y="50016"/>
                    </a:cubicBezTo>
                    <a:cubicBezTo>
                      <a:pt x="54664" y="49816"/>
                      <a:pt x="54564" y="49717"/>
                      <a:pt x="54514" y="49717"/>
                    </a:cubicBezTo>
                    <a:cubicBezTo>
                      <a:pt x="54472" y="49717"/>
                      <a:pt x="54447" y="49317"/>
                      <a:pt x="54447" y="48918"/>
                    </a:cubicBezTo>
                    <a:cubicBezTo>
                      <a:pt x="54447" y="48419"/>
                      <a:pt x="54481" y="48219"/>
                      <a:pt x="54572" y="48219"/>
                    </a:cubicBezTo>
                    <a:cubicBezTo>
                      <a:pt x="54839" y="48219"/>
                      <a:pt x="55339" y="48419"/>
                      <a:pt x="55389" y="48419"/>
                    </a:cubicBezTo>
                    <a:cubicBezTo>
                      <a:pt x="55422" y="48419"/>
                      <a:pt x="55938" y="48219"/>
                      <a:pt x="56188" y="48219"/>
                    </a:cubicBezTo>
                    <a:cubicBezTo>
                      <a:pt x="56280" y="48219"/>
                      <a:pt x="56313" y="48419"/>
                      <a:pt x="56313" y="48918"/>
                    </a:cubicBezTo>
                    <a:cubicBezTo>
                      <a:pt x="56313" y="49317"/>
                      <a:pt x="56280" y="49717"/>
                      <a:pt x="56255" y="49717"/>
                    </a:cubicBezTo>
                    <a:cubicBezTo>
                      <a:pt x="56197" y="49717"/>
                      <a:pt x="56138" y="49717"/>
                      <a:pt x="56055" y="49916"/>
                    </a:cubicBezTo>
                    <a:cubicBezTo>
                      <a:pt x="55830" y="50515"/>
                      <a:pt x="55788" y="51813"/>
                      <a:pt x="55772" y="55108"/>
                    </a:cubicBezTo>
                    <a:cubicBezTo>
                      <a:pt x="55763" y="58003"/>
                      <a:pt x="55763" y="60698"/>
                      <a:pt x="55763" y="75074"/>
                    </a:cubicBezTo>
                    <a:lnTo>
                      <a:pt x="55763" y="91447"/>
                    </a:lnTo>
                    <a:close/>
                    <a:moveTo>
                      <a:pt x="59804" y="50016"/>
                    </a:moveTo>
                    <a:cubicBezTo>
                      <a:pt x="59904" y="47021"/>
                      <a:pt x="59937" y="46422"/>
                      <a:pt x="59995" y="46422"/>
                    </a:cubicBezTo>
                    <a:cubicBezTo>
                      <a:pt x="60070" y="46422"/>
                      <a:pt x="60104" y="47720"/>
                      <a:pt x="60187" y="49816"/>
                    </a:cubicBezTo>
                    <a:cubicBezTo>
                      <a:pt x="60329" y="53810"/>
                      <a:pt x="61611" y="92146"/>
                      <a:pt x="62111" y="106222"/>
                    </a:cubicBezTo>
                    <a:cubicBezTo>
                      <a:pt x="62403" y="114509"/>
                      <a:pt x="62619" y="115707"/>
                      <a:pt x="62794" y="116405"/>
                    </a:cubicBezTo>
                    <a:cubicBezTo>
                      <a:pt x="62911" y="116805"/>
                      <a:pt x="63028" y="116905"/>
                      <a:pt x="63111" y="116905"/>
                    </a:cubicBezTo>
                    <a:cubicBezTo>
                      <a:pt x="63153" y="116905"/>
                      <a:pt x="63211" y="117204"/>
                      <a:pt x="63211" y="117703"/>
                    </a:cubicBezTo>
                    <a:cubicBezTo>
                      <a:pt x="63211" y="118302"/>
                      <a:pt x="63119" y="118502"/>
                      <a:pt x="63028" y="118502"/>
                    </a:cubicBezTo>
                    <a:cubicBezTo>
                      <a:pt x="62911" y="118502"/>
                      <a:pt x="62320" y="118502"/>
                      <a:pt x="61761" y="118302"/>
                    </a:cubicBezTo>
                    <a:cubicBezTo>
                      <a:pt x="61603" y="118202"/>
                      <a:pt x="61478" y="118202"/>
                      <a:pt x="61478" y="117603"/>
                    </a:cubicBezTo>
                    <a:cubicBezTo>
                      <a:pt x="61478" y="117204"/>
                      <a:pt x="61495" y="117204"/>
                      <a:pt x="61536" y="116905"/>
                    </a:cubicBezTo>
                    <a:cubicBezTo>
                      <a:pt x="61578" y="116705"/>
                      <a:pt x="61661" y="116006"/>
                      <a:pt x="61603" y="114409"/>
                    </a:cubicBezTo>
                    <a:cubicBezTo>
                      <a:pt x="60887" y="93144"/>
                      <a:pt x="60887" y="93144"/>
                      <a:pt x="60887" y="93144"/>
                    </a:cubicBezTo>
                    <a:cubicBezTo>
                      <a:pt x="60870" y="92645"/>
                      <a:pt x="60862" y="92545"/>
                      <a:pt x="60812" y="92545"/>
                    </a:cubicBezTo>
                    <a:cubicBezTo>
                      <a:pt x="58962" y="92545"/>
                      <a:pt x="58962" y="92545"/>
                      <a:pt x="58962" y="92545"/>
                    </a:cubicBezTo>
                    <a:cubicBezTo>
                      <a:pt x="58921" y="92545"/>
                      <a:pt x="58896" y="92745"/>
                      <a:pt x="58879" y="93344"/>
                    </a:cubicBezTo>
                    <a:cubicBezTo>
                      <a:pt x="58421" y="108219"/>
                      <a:pt x="58421" y="108219"/>
                      <a:pt x="58421" y="108219"/>
                    </a:cubicBezTo>
                    <a:cubicBezTo>
                      <a:pt x="58354" y="110515"/>
                      <a:pt x="58304" y="112811"/>
                      <a:pt x="58304" y="114409"/>
                    </a:cubicBezTo>
                    <a:cubicBezTo>
                      <a:pt x="58304" y="116306"/>
                      <a:pt x="58438" y="116905"/>
                      <a:pt x="58579" y="116905"/>
                    </a:cubicBezTo>
                    <a:cubicBezTo>
                      <a:pt x="58654" y="116905"/>
                      <a:pt x="58654" y="116905"/>
                      <a:pt x="58654" y="116905"/>
                    </a:cubicBezTo>
                    <a:cubicBezTo>
                      <a:pt x="58712" y="116905"/>
                      <a:pt x="58729" y="117304"/>
                      <a:pt x="58729" y="117703"/>
                    </a:cubicBezTo>
                    <a:cubicBezTo>
                      <a:pt x="58729" y="118302"/>
                      <a:pt x="58687" y="118502"/>
                      <a:pt x="58612" y="118502"/>
                    </a:cubicBezTo>
                    <a:cubicBezTo>
                      <a:pt x="58421" y="118502"/>
                      <a:pt x="57988" y="118202"/>
                      <a:pt x="57896" y="118202"/>
                    </a:cubicBezTo>
                    <a:cubicBezTo>
                      <a:pt x="57813" y="118202"/>
                      <a:pt x="57413" y="118502"/>
                      <a:pt x="57080" y="118502"/>
                    </a:cubicBezTo>
                    <a:cubicBezTo>
                      <a:pt x="56980" y="118502"/>
                      <a:pt x="56930" y="118302"/>
                      <a:pt x="56930" y="117703"/>
                    </a:cubicBezTo>
                    <a:cubicBezTo>
                      <a:pt x="56930" y="117304"/>
                      <a:pt x="56963" y="116905"/>
                      <a:pt x="56996" y="116905"/>
                    </a:cubicBezTo>
                    <a:cubicBezTo>
                      <a:pt x="57055" y="116905"/>
                      <a:pt x="57171" y="116805"/>
                      <a:pt x="57238" y="116705"/>
                    </a:cubicBezTo>
                    <a:cubicBezTo>
                      <a:pt x="57604" y="116206"/>
                      <a:pt x="57754" y="112911"/>
                      <a:pt x="57913" y="108219"/>
                    </a:cubicBezTo>
                    <a:lnTo>
                      <a:pt x="59804" y="50016"/>
                    </a:lnTo>
                    <a:close/>
                    <a:moveTo>
                      <a:pt x="60695" y="88752"/>
                    </a:moveTo>
                    <a:cubicBezTo>
                      <a:pt x="60728" y="88752"/>
                      <a:pt x="60728" y="88552"/>
                      <a:pt x="60720" y="88053"/>
                    </a:cubicBezTo>
                    <a:cubicBezTo>
                      <a:pt x="59929" y="62595"/>
                      <a:pt x="59929" y="62595"/>
                      <a:pt x="59929" y="62595"/>
                    </a:cubicBezTo>
                    <a:cubicBezTo>
                      <a:pt x="59879" y="61198"/>
                      <a:pt x="59837" y="61198"/>
                      <a:pt x="59787" y="62595"/>
                    </a:cubicBezTo>
                    <a:cubicBezTo>
                      <a:pt x="59046" y="88053"/>
                      <a:pt x="59046" y="88053"/>
                      <a:pt x="59046" y="88053"/>
                    </a:cubicBezTo>
                    <a:cubicBezTo>
                      <a:pt x="59037" y="88552"/>
                      <a:pt x="59046" y="88752"/>
                      <a:pt x="59071" y="88752"/>
                    </a:cubicBezTo>
                    <a:lnTo>
                      <a:pt x="60695" y="88752"/>
                    </a:lnTo>
                    <a:close/>
                    <a:moveTo>
                      <a:pt x="66318" y="67587"/>
                    </a:moveTo>
                    <a:cubicBezTo>
                      <a:pt x="66318" y="50515"/>
                      <a:pt x="66318" y="47420"/>
                      <a:pt x="66301" y="43926"/>
                    </a:cubicBezTo>
                    <a:cubicBezTo>
                      <a:pt x="66285" y="40232"/>
                      <a:pt x="66210" y="38435"/>
                      <a:pt x="65910" y="37737"/>
                    </a:cubicBezTo>
                    <a:cubicBezTo>
                      <a:pt x="65835" y="37537"/>
                      <a:pt x="65685" y="37337"/>
                      <a:pt x="65602" y="37337"/>
                    </a:cubicBezTo>
                    <a:cubicBezTo>
                      <a:pt x="65560" y="37337"/>
                      <a:pt x="65527" y="37138"/>
                      <a:pt x="65527" y="36738"/>
                    </a:cubicBezTo>
                    <a:cubicBezTo>
                      <a:pt x="65527" y="36039"/>
                      <a:pt x="65577" y="35840"/>
                      <a:pt x="65677" y="35840"/>
                    </a:cubicBezTo>
                    <a:cubicBezTo>
                      <a:pt x="66085" y="35840"/>
                      <a:pt x="66643" y="36139"/>
                      <a:pt x="66726" y="36139"/>
                    </a:cubicBezTo>
                    <a:cubicBezTo>
                      <a:pt x="66801" y="36139"/>
                      <a:pt x="67351" y="35840"/>
                      <a:pt x="67626" y="35840"/>
                    </a:cubicBezTo>
                    <a:cubicBezTo>
                      <a:pt x="67726" y="35840"/>
                      <a:pt x="67768" y="36039"/>
                      <a:pt x="67768" y="36738"/>
                    </a:cubicBezTo>
                    <a:cubicBezTo>
                      <a:pt x="67768" y="37138"/>
                      <a:pt x="67734" y="37337"/>
                      <a:pt x="67701" y="37337"/>
                    </a:cubicBezTo>
                    <a:cubicBezTo>
                      <a:pt x="67634" y="37337"/>
                      <a:pt x="67584" y="37537"/>
                      <a:pt x="67468" y="37737"/>
                    </a:cubicBezTo>
                    <a:cubicBezTo>
                      <a:pt x="67226" y="38136"/>
                      <a:pt x="67151" y="40133"/>
                      <a:pt x="67135" y="43926"/>
                    </a:cubicBezTo>
                    <a:cubicBezTo>
                      <a:pt x="67118" y="47420"/>
                      <a:pt x="67118" y="50515"/>
                      <a:pt x="67118" y="67587"/>
                    </a:cubicBezTo>
                    <a:cubicBezTo>
                      <a:pt x="67118" y="82861"/>
                      <a:pt x="67118" y="82861"/>
                      <a:pt x="67118" y="82861"/>
                    </a:cubicBezTo>
                    <a:cubicBezTo>
                      <a:pt x="67118" y="98535"/>
                      <a:pt x="67409" y="105324"/>
                      <a:pt x="67801" y="109816"/>
                    </a:cubicBezTo>
                    <a:cubicBezTo>
                      <a:pt x="68242" y="114908"/>
                      <a:pt x="68659" y="115906"/>
                      <a:pt x="69175" y="115906"/>
                    </a:cubicBezTo>
                    <a:cubicBezTo>
                      <a:pt x="69734" y="115906"/>
                      <a:pt x="70275" y="112712"/>
                      <a:pt x="70608" y="108019"/>
                    </a:cubicBezTo>
                    <a:cubicBezTo>
                      <a:pt x="71025" y="101730"/>
                      <a:pt x="71133" y="92445"/>
                      <a:pt x="71133" y="81164"/>
                    </a:cubicBezTo>
                    <a:cubicBezTo>
                      <a:pt x="71133" y="67587"/>
                      <a:pt x="71133" y="67587"/>
                      <a:pt x="71133" y="67587"/>
                    </a:cubicBezTo>
                    <a:cubicBezTo>
                      <a:pt x="71133" y="50515"/>
                      <a:pt x="71133" y="47420"/>
                      <a:pt x="71116" y="43926"/>
                    </a:cubicBezTo>
                    <a:cubicBezTo>
                      <a:pt x="71100" y="40232"/>
                      <a:pt x="71025" y="38435"/>
                      <a:pt x="70725" y="37737"/>
                    </a:cubicBezTo>
                    <a:cubicBezTo>
                      <a:pt x="70650" y="37537"/>
                      <a:pt x="70500" y="37337"/>
                      <a:pt x="70417" y="37337"/>
                    </a:cubicBezTo>
                    <a:cubicBezTo>
                      <a:pt x="70383" y="37337"/>
                      <a:pt x="70342" y="37138"/>
                      <a:pt x="70342" y="36738"/>
                    </a:cubicBezTo>
                    <a:cubicBezTo>
                      <a:pt x="70342" y="36039"/>
                      <a:pt x="70392" y="35840"/>
                      <a:pt x="70492" y="35840"/>
                    </a:cubicBezTo>
                    <a:cubicBezTo>
                      <a:pt x="70900" y="35840"/>
                      <a:pt x="71400" y="36139"/>
                      <a:pt x="71458" y="36139"/>
                    </a:cubicBezTo>
                    <a:cubicBezTo>
                      <a:pt x="71516" y="36139"/>
                      <a:pt x="71950" y="35840"/>
                      <a:pt x="72224" y="35840"/>
                    </a:cubicBezTo>
                    <a:cubicBezTo>
                      <a:pt x="72324" y="35840"/>
                      <a:pt x="72366" y="36039"/>
                      <a:pt x="72366" y="36738"/>
                    </a:cubicBezTo>
                    <a:cubicBezTo>
                      <a:pt x="72366" y="37138"/>
                      <a:pt x="72333" y="37337"/>
                      <a:pt x="72291" y="37337"/>
                    </a:cubicBezTo>
                    <a:cubicBezTo>
                      <a:pt x="72233" y="37337"/>
                      <a:pt x="72174" y="37537"/>
                      <a:pt x="72066" y="37737"/>
                    </a:cubicBezTo>
                    <a:cubicBezTo>
                      <a:pt x="71825" y="38336"/>
                      <a:pt x="71750" y="40133"/>
                      <a:pt x="71733" y="43926"/>
                    </a:cubicBezTo>
                    <a:cubicBezTo>
                      <a:pt x="71708" y="47420"/>
                      <a:pt x="71708" y="50515"/>
                      <a:pt x="71708" y="67587"/>
                    </a:cubicBezTo>
                    <a:cubicBezTo>
                      <a:pt x="71708" y="79267"/>
                      <a:pt x="71708" y="79267"/>
                      <a:pt x="71708" y="79267"/>
                    </a:cubicBezTo>
                    <a:cubicBezTo>
                      <a:pt x="71708" y="91048"/>
                      <a:pt x="71600" y="104126"/>
                      <a:pt x="70875" y="111913"/>
                    </a:cubicBezTo>
                    <a:cubicBezTo>
                      <a:pt x="70217" y="118901"/>
                      <a:pt x="69534" y="120000"/>
                      <a:pt x="68992" y="120000"/>
                    </a:cubicBezTo>
                    <a:cubicBezTo>
                      <a:pt x="68684" y="120000"/>
                      <a:pt x="67759" y="119600"/>
                      <a:pt x="67118" y="112212"/>
                    </a:cubicBezTo>
                    <a:cubicBezTo>
                      <a:pt x="66668" y="107121"/>
                      <a:pt x="66318" y="99434"/>
                      <a:pt x="66318" y="83560"/>
                    </a:cubicBezTo>
                    <a:lnTo>
                      <a:pt x="66318" y="67587"/>
                    </a:lnTo>
                    <a:close/>
                    <a:moveTo>
                      <a:pt x="74274" y="105823"/>
                    </a:moveTo>
                    <a:cubicBezTo>
                      <a:pt x="74290" y="113510"/>
                      <a:pt x="74365" y="115707"/>
                      <a:pt x="74582" y="116405"/>
                    </a:cubicBezTo>
                    <a:cubicBezTo>
                      <a:pt x="74732" y="116805"/>
                      <a:pt x="74915" y="116905"/>
                      <a:pt x="74990" y="116905"/>
                    </a:cubicBezTo>
                    <a:cubicBezTo>
                      <a:pt x="75023" y="116905"/>
                      <a:pt x="75048" y="117304"/>
                      <a:pt x="75048" y="117703"/>
                    </a:cubicBezTo>
                    <a:cubicBezTo>
                      <a:pt x="75048" y="118302"/>
                      <a:pt x="74990" y="118502"/>
                      <a:pt x="74907" y="118502"/>
                    </a:cubicBezTo>
                    <a:cubicBezTo>
                      <a:pt x="74449" y="118502"/>
                      <a:pt x="74132" y="118202"/>
                      <a:pt x="74057" y="118202"/>
                    </a:cubicBezTo>
                    <a:cubicBezTo>
                      <a:pt x="73982" y="118202"/>
                      <a:pt x="73649" y="118502"/>
                      <a:pt x="73282" y="118502"/>
                    </a:cubicBezTo>
                    <a:cubicBezTo>
                      <a:pt x="73199" y="118502"/>
                      <a:pt x="73149" y="118402"/>
                      <a:pt x="73149" y="117703"/>
                    </a:cubicBezTo>
                    <a:cubicBezTo>
                      <a:pt x="73149" y="117304"/>
                      <a:pt x="73182" y="116905"/>
                      <a:pt x="73216" y="116905"/>
                    </a:cubicBezTo>
                    <a:cubicBezTo>
                      <a:pt x="73282" y="116905"/>
                      <a:pt x="73424" y="116805"/>
                      <a:pt x="73549" y="116405"/>
                    </a:cubicBezTo>
                    <a:cubicBezTo>
                      <a:pt x="73741" y="115707"/>
                      <a:pt x="73774" y="113211"/>
                      <a:pt x="73774" y="104825"/>
                    </a:cubicBezTo>
                    <a:cubicBezTo>
                      <a:pt x="73774" y="51613"/>
                      <a:pt x="73774" y="51613"/>
                      <a:pt x="73774" y="51613"/>
                    </a:cubicBezTo>
                    <a:cubicBezTo>
                      <a:pt x="73774" y="47820"/>
                      <a:pt x="73816" y="46921"/>
                      <a:pt x="73882" y="46921"/>
                    </a:cubicBezTo>
                    <a:cubicBezTo>
                      <a:pt x="73974" y="46921"/>
                      <a:pt x="74107" y="48718"/>
                      <a:pt x="74190" y="49717"/>
                    </a:cubicBezTo>
                    <a:cubicBezTo>
                      <a:pt x="74324" y="51214"/>
                      <a:pt x="75490" y="66089"/>
                      <a:pt x="76731" y="81464"/>
                    </a:cubicBezTo>
                    <a:cubicBezTo>
                      <a:pt x="77523" y="91247"/>
                      <a:pt x="78381" y="102329"/>
                      <a:pt x="78622" y="105324"/>
                    </a:cubicBezTo>
                    <a:cubicBezTo>
                      <a:pt x="78539" y="58801"/>
                      <a:pt x="78539" y="58801"/>
                      <a:pt x="78539" y="58801"/>
                    </a:cubicBezTo>
                    <a:cubicBezTo>
                      <a:pt x="78531" y="52811"/>
                      <a:pt x="78489" y="50715"/>
                      <a:pt x="78239" y="50216"/>
                    </a:cubicBezTo>
                    <a:cubicBezTo>
                      <a:pt x="78097" y="49816"/>
                      <a:pt x="77914" y="49717"/>
                      <a:pt x="77847" y="49717"/>
                    </a:cubicBezTo>
                    <a:cubicBezTo>
                      <a:pt x="77797" y="49717"/>
                      <a:pt x="77789" y="49217"/>
                      <a:pt x="77789" y="48818"/>
                    </a:cubicBezTo>
                    <a:cubicBezTo>
                      <a:pt x="77789" y="48319"/>
                      <a:pt x="77847" y="48219"/>
                      <a:pt x="77939" y="48219"/>
                    </a:cubicBezTo>
                    <a:cubicBezTo>
                      <a:pt x="78306" y="48219"/>
                      <a:pt x="78689" y="48419"/>
                      <a:pt x="78780" y="48419"/>
                    </a:cubicBezTo>
                    <a:cubicBezTo>
                      <a:pt x="78872" y="48419"/>
                      <a:pt x="79139" y="48219"/>
                      <a:pt x="79464" y="48219"/>
                    </a:cubicBezTo>
                    <a:cubicBezTo>
                      <a:pt x="79547" y="48219"/>
                      <a:pt x="79614" y="48319"/>
                      <a:pt x="79614" y="48818"/>
                    </a:cubicBezTo>
                    <a:cubicBezTo>
                      <a:pt x="79614" y="49217"/>
                      <a:pt x="79572" y="49717"/>
                      <a:pt x="79522" y="49717"/>
                    </a:cubicBezTo>
                    <a:cubicBezTo>
                      <a:pt x="79480" y="49717"/>
                      <a:pt x="79422" y="49717"/>
                      <a:pt x="79330" y="49916"/>
                    </a:cubicBezTo>
                    <a:cubicBezTo>
                      <a:pt x="79064" y="50615"/>
                      <a:pt x="79047" y="52512"/>
                      <a:pt x="79047" y="58003"/>
                    </a:cubicBezTo>
                    <a:cubicBezTo>
                      <a:pt x="79022" y="112512"/>
                      <a:pt x="79022" y="112512"/>
                      <a:pt x="79022" y="112512"/>
                    </a:cubicBezTo>
                    <a:cubicBezTo>
                      <a:pt x="79022" y="118602"/>
                      <a:pt x="79014" y="119101"/>
                      <a:pt x="78964" y="119101"/>
                    </a:cubicBezTo>
                    <a:cubicBezTo>
                      <a:pt x="78880" y="119101"/>
                      <a:pt x="78797" y="118402"/>
                      <a:pt x="78347" y="113510"/>
                    </a:cubicBezTo>
                    <a:cubicBezTo>
                      <a:pt x="78272" y="112612"/>
                      <a:pt x="77114" y="98935"/>
                      <a:pt x="76265" y="88352"/>
                    </a:cubicBezTo>
                    <a:cubicBezTo>
                      <a:pt x="75332" y="76572"/>
                      <a:pt x="74432" y="65291"/>
                      <a:pt x="74182" y="61996"/>
                    </a:cubicBezTo>
                    <a:lnTo>
                      <a:pt x="74274" y="105823"/>
                    </a:lnTo>
                    <a:close/>
                    <a:moveTo>
                      <a:pt x="82079" y="91447"/>
                    </a:moveTo>
                    <a:cubicBezTo>
                      <a:pt x="82079" y="100432"/>
                      <a:pt x="82079" y="107720"/>
                      <a:pt x="82121" y="111613"/>
                    </a:cubicBezTo>
                    <a:cubicBezTo>
                      <a:pt x="82146" y="114309"/>
                      <a:pt x="82171" y="116106"/>
                      <a:pt x="82413" y="116505"/>
                    </a:cubicBezTo>
                    <a:cubicBezTo>
                      <a:pt x="82529" y="116705"/>
                      <a:pt x="82704" y="116905"/>
                      <a:pt x="82771" y="116905"/>
                    </a:cubicBezTo>
                    <a:cubicBezTo>
                      <a:pt x="82821" y="116905"/>
                      <a:pt x="82837" y="117404"/>
                      <a:pt x="82837" y="117703"/>
                    </a:cubicBezTo>
                    <a:cubicBezTo>
                      <a:pt x="82837" y="118202"/>
                      <a:pt x="82804" y="118502"/>
                      <a:pt x="82712" y="118502"/>
                    </a:cubicBezTo>
                    <a:cubicBezTo>
                      <a:pt x="82263" y="118502"/>
                      <a:pt x="81746" y="118202"/>
                      <a:pt x="81713" y="118202"/>
                    </a:cubicBezTo>
                    <a:cubicBezTo>
                      <a:pt x="81663" y="118202"/>
                      <a:pt x="81163" y="118502"/>
                      <a:pt x="80913" y="118502"/>
                    </a:cubicBezTo>
                    <a:cubicBezTo>
                      <a:pt x="80830" y="118502"/>
                      <a:pt x="80788" y="118302"/>
                      <a:pt x="80788" y="117703"/>
                    </a:cubicBezTo>
                    <a:cubicBezTo>
                      <a:pt x="80788" y="117404"/>
                      <a:pt x="80805" y="116905"/>
                      <a:pt x="80855" y="116905"/>
                    </a:cubicBezTo>
                    <a:cubicBezTo>
                      <a:pt x="80921" y="116905"/>
                      <a:pt x="81021" y="116705"/>
                      <a:pt x="81096" y="116505"/>
                    </a:cubicBezTo>
                    <a:cubicBezTo>
                      <a:pt x="81255" y="116106"/>
                      <a:pt x="81280" y="114309"/>
                      <a:pt x="81305" y="111613"/>
                    </a:cubicBezTo>
                    <a:cubicBezTo>
                      <a:pt x="81346" y="107720"/>
                      <a:pt x="81355" y="100432"/>
                      <a:pt x="81355" y="91447"/>
                    </a:cubicBezTo>
                    <a:cubicBezTo>
                      <a:pt x="81355" y="75074"/>
                      <a:pt x="81355" y="75074"/>
                      <a:pt x="81355" y="75074"/>
                    </a:cubicBezTo>
                    <a:cubicBezTo>
                      <a:pt x="81355" y="60698"/>
                      <a:pt x="81355" y="58003"/>
                      <a:pt x="81338" y="55108"/>
                    </a:cubicBezTo>
                    <a:cubicBezTo>
                      <a:pt x="81313" y="51913"/>
                      <a:pt x="81255" y="50515"/>
                      <a:pt x="81080" y="50016"/>
                    </a:cubicBezTo>
                    <a:cubicBezTo>
                      <a:pt x="80988" y="49816"/>
                      <a:pt x="80888" y="49717"/>
                      <a:pt x="80830" y="49717"/>
                    </a:cubicBezTo>
                    <a:cubicBezTo>
                      <a:pt x="80796" y="49717"/>
                      <a:pt x="80771" y="49317"/>
                      <a:pt x="80771" y="48918"/>
                    </a:cubicBezTo>
                    <a:cubicBezTo>
                      <a:pt x="80771" y="48419"/>
                      <a:pt x="80805" y="48219"/>
                      <a:pt x="80896" y="48219"/>
                    </a:cubicBezTo>
                    <a:cubicBezTo>
                      <a:pt x="81163" y="48219"/>
                      <a:pt x="81663" y="48419"/>
                      <a:pt x="81713" y="48419"/>
                    </a:cubicBezTo>
                    <a:cubicBezTo>
                      <a:pt x="81746" y="48419"/>
                      <a:pt x="82263" y="48219"/>
                      <a:pt x="82513" y="48219"/>
                    </a:cubicBezTo>
                    <a:cubicBezTo>
                      <a:pt x="82604" y="48219"/>
                      <a:pt x="82637" y="48419"/>
                      <a:pt x="82637" y="48918"/>
                    </a:cubicBezTo>
                    <a:cubicBezTo>
                      <a:pt x="82637" y="49317"/>
                      <a:pt x="82604" y="49717"/>
                      <a:pt x="82571" y="49717"/>
                    </a:cubicBezTo>
                    <a:cubicBezTo>
                      <a:pt x="82521" y="49717"/>
                      <a:pt x="82463" y="49717"/>
                      <a:pt x="82371" y="49916"/>
                    </a:cubicBezTo>
                    <a:cubicBezTo>
                      <a:pt x="82154" y="50515"/>
                      <a:pt x="82113" y="51813"/>
                      <a:pt x="82088" y="55108"/>
                    </a:cubicBezTo>
                    <a:cubicBezTo>
                      <a:pt x="82079" y="58003"/>
                      <a:pt x="82079" y="60698"/>
                      <a:pt x="82079" y="75074"/>
                    </a:cubicBezTo>
                    <a:lnTo>
                      <a:pt x="82079" y="91447"/>
                    </a:lnTo>
                    <a:close/>
                    <a:moveTo>
                      <a:pt x="86661" y="106322"/>
                    </a:moveTo>
                    <a:cubicBezTo>
                      <a:pt x="87128" y="93843"/>
                      <a:pt x="88177" y="62196"/>
                      <a:pt x="88344" y="55507"/>
                    </a:cubicBezTo>
                    <a:cubicBezTo>
                      <a:pt x="88385" y="54109"/>
                      <a:pt x="88419" y="52811"/>
                      <a:pt x="88419" y="52013"/>
                    </a:cubicBezTo>
                    <a:cubicBezTo>
                      <a:pt x="88419" y="51214"/>
                      <a:pt x="88394" y="50415"/>
                      <a:pt x="88311" y="50016"/>
                    </a:cubicBezTo>
                    <a:cubicBezTo>
                      <a:pt x="88219" y="49717"/>
                      <a:pt x="88127" y="49717"/>
                      <a:pt x="88036" y="49717"/>
                    </a:cubicBezTo>
                    <a:cubicBezTo>
                      <a:pt x="87994" y="49717"/>
                      <a:pt x="87944" y="49417"/>
                      <a:pt x="87944" y="48918"/>
                    </a:cubicBezTo>
                    <a:cubicBezTo>
                      <a:pt x="87944" y="48419"/>
                      <a:pt x="88002" y="48219"/>
                      <a:pt x="88127" y="48219"/>
                    </a:cubicBezTo>
                    <a:cubicBezTo>
                      <a:pt x="88452" y="48219"/>
                      <a:pt x="88810" y="48419"/>
                      <a:pt x="88910" y="48419"/>
                    </a:cubicBezTo>
                    <a:cubicBezTo>
                      <a:pt x="88960" y="48419"/>
                      <a:pt x="89302" y="48219"/>
                      <a:pt x="89543" y="48219"/>
                    </a:cubicBezTo>
                    <a:cubicBezTo>
                      <a:pt x="89627" y="48219"/>
                      <a:pt x="89668" y="48419"/>
                      <a:pt x="89668" y="48818"/>
                    </a:cubicBezTo>
                    <a:cubicBezTo>
                      <a:pt x="89668" y="49317"/>
                      <a:pt x="89643" y="49717"/>
                      <a:pt x="89577" y="49717"/>
                    </a:cubicBezTo>
                    <a:cubicBezTo>
                      <a:pt x="89527" y="49717"/>
                      <a:pt x="89343" y="49717"/>
                      <a:pt x="89194" y="50815"/>
                    </a:cubicBezTo>
                    <a:cubicBezTo>
                      <a:pt x="89085" y="51713"/>
                      <a:pt x="88960" y="53011"/>
                      <a:pt x="88752" y="59400"/>
                    </a:cubicBezTo>
                    <a:cubicBezTo>
                      <a:pt x="88660" y="61996"/>
                      <a:pt x="88269" y="73078"/>
                      <a:pt x="87852" y="84459"/>
                    </a:cubicBezTo>
                    <a:cubicBezTo>
                      <a:pt x="87361" y="98036"/>
                      <a:pt x="87011" y="108119"/>
                      <a:pt x="86828" y="112712"/>
                    </a:cubicBezTo>
                    <a:cubicBezTo>
                      <a:pt x="86603" y="118302"/>
                      <a:pt x="86561" y="119700"/>
                      <a:pt x="86478" y="119700"/>
                    </a:cubicBezTo>
                    <a:cubicBezTo>
                      <a:pt x="86386" y="119700"/>
                      <a:pt x="86328" y="118502"/>
                      <a:pt x="86178" y="114009"/>
                    </a:cubicBezTo>
                    <a:cubicBezTo>
                      <a:pt x="84204" y="57004"/>
                      <a:pt x="84204" y="57004"/>
                      <a:pt x="84204" y="57004"/>
                    </a:cubicBezTo>
                    <a:cubicBezTo>
                      <a:pt x="84020" y="51813"/>
                      <a:pt x="83912" y="50815"/>
                      <a:pt x="83654" y="50016"/>
                    </a:cubicBezTo>
                    <a:cubicBezTo>
                      <a:pt x="83520" y="49717"/>
                      <a:pt x="83387" y="49717"/>
                      <a:pt x="83337" y="49717"/>
                    </a:cubicBezTo>
                    <a:cubicBezTo>
                      <a:pt x="83296" y="49717"/>
                      <a:pt x="83279" y="49217"/>
                      <a:pt x="83279" y="48818"/>
                    </a:cubicBezTo>
                    <a:cubicBezTo>
                      <a:pt x="83279" y="48319"/>
                      <a:pt x="83362" y="48219"/>
                      <a:pt x="83487" y="48219"/>
                    </a:cubicBezTo>
                    <a:cubicBezTo>
                      <a:pt x="83870" y="48219"/>
                      <a:pt x="84329" y="48419"/>
                      <a:pt x="84429" y="48419"/>
                    </a:cubicBezTo>
                    <a:cubicBezTo>
                      <a:pt x="84512" y="48419"/>
                      <a:pt x="84862" y="48219"/>
                      <a:pt x="85178" y="48219"/>
                    </a:cubicBezTo>
                    <a:cubicBezTo>
                      <a:pt x="85320" y="48219"/>
                      <a:pt x="85395" y="48419"/>
                      <a:pt x="85395" y="48818"/>
                    </a:cubicBezTo>
                    <a:cubicBezTo>
                      <a:pt x="85395" y="49317"/>
                      <a:pt x="85362" y="49717"/>
                      <a:pt x="85312" y="49717"/>
                    </a:cubicBezTo>
                    <a:cubicBezTo>
                      <a:pt x="85220" y="49717"/>
                      <a:pt x="85095" y="49816"/>
                      <a:pt x="85020" y="50216"/>
                    </a:cubicBezTo>
                    <a:cubicBezTo>
                      <a:pt x="84937" y="50615"/>
                      <a:pt x="84928" y="51114"/>
                      <a:pt x="84928" y="51813"/>
                    </a:cubicBezTo>
                    <a:cubicBezTo>
                      <a:pt x="84928" y="53011"/>
                      <a:pt x="85028" y="55906"/>
                      <a:pt x="85145" y="59600"/>
                    </a:cubicBezTo>
                    <a:lnTo>
                      <a:pt x="86661" y="106322"/>
                    </a:lnTo>
                    <a:close/>
                    <a:moveTo>
                      <a:pt x="90860" y="75074"/>
                    </a:moveTo>
                    <a:cubicBezTo>
                      <a:pt x="90860" y="60698"/>
                      <a:pt x="90860" y="58003"/>
                      <a:pt x="90835" y="55108"/>
                    </a:cubicBezTo>
                    <a:cubicBezTo>
                      <a:pt x="90818" y="51913"/>
                      <a:pt x="90776" y="50415"/>
                      <a:pt x="90510" y="49916"/>
                    </a:cubicBezTo>
                    <a:cubicBezTo>
                      <a:pt x="90443" y="49816"/>
                      <a:pt x="90310" y="49717"/>
                      <a:pt x="90235" y="49717"/>
                    </a:cubicBezTo>
                    <a:cubicBezTo>
                      <a:pt x="90210" y="49717"/>
                      <a:pt x="90177" y="49317"/>
                      <a:pt x="90177" y="48918"/>
                    </a:cubicBezTo>
                    <a:cubicBezTo>
                      <a:pt x="90177" y="48419"/>
                      <a:pt x="90210" y="48219"/>
                      <a:pt x="90301" y="48219"/>
                    </a:cubicBezTo>
                    <a:cubicBezTo>
                      <a:pt x="90668" y="48219"/>
                      <a:pt x="91185" y="48419"/>
                      <a:pt x="91234" y="48419"/>
                    </a:cubicBezTo>
                    <a:cubicBezTo>
                      <a:pt x="91284" y="48419"/>
                      <a:pt x="92967" y="48519"/>
                      <a:pt x="93142" y="48419"/>
                    </a:cubicBezTo>
                    <a:cubicBezTo>
                      <a:pt x="93300" y="48319"/>
                      <a:pt x="93450" y="48019"/>
                      <a:pt x="93509" y="47820"/>
                    </a:cubicBezTo>
                    <a:cubicBezTo>
                      <a:pt x="93542" y="47720"/>
                      <a:pt x="93584" y="47420"/>
                      <a:pt x="93617" y="47420"/>
                    </a:cubicBezTo>
                    <a:cubicBezTo>
                      <a:pt x="93650" y="47420"/>
                      <a:pt x="93659" y="47820"/>
                      <a:pt x="93659" y="48319"/>
                    </a:cubicBezTo>
                    <a:cubicBezTo>
                      <a:pt x="93659" y="48918"/>
                      <a:pt x="93609" y="50016"/>
                      <a:pt x="93592" y="52712"/>
                    </a:cubicBezTo>
                    <a:cubicBezTo>
                      <a:pt x="93584" y="53610"/>
                      <a:pt x="93567" y="57703"/>
                      <a:pt x="93542" y="58801"/>
                    </a:cubicBezTo>
                    <a:cubicBezTo>
                      <a:pt x="93534" y="59201"/>
                      <a:pt x="93509" y="59800"/>
                      <a:pt x="93475" y="59800"/>
                    </a:cubicBezTo>
                    <a:cubicBezTo>
                      <a:pt x="93425" y="59800"/>
                      <a:pt x="93409" y="59400"/>
                      <a:pt x="93409" y="58602"/>
                    </a:cubicBezTo>
                    <a:cubicBezTo>
                      <a:pt x="93409" y="57903"/>
                      <a:pt x="93400" y="56405"/>
                      <a:pt x="93367" y="55307"/>
                    </a:cubicBezTo>
                    <a:cubicBezTo>
                      <a:pt x="93309" y="53810"/>
                      <a:pt x="93225" y="53111"/>
                      <a:pt x="92792" y="52512"/>
                    </a:cubicBezTo>
                    <a:cubicBezTo>
                      <a:pt x="92651" y="52212"/>
                      <a:pt x="91726" y="52113"/>
                      <a:pt x="91634" y="52113"/>
                    </a:cubicBezTo>
                    <a:cubicBezTo>
                      <a:pt x="91593" y="52113"/>
                      <a:pt x="91584" y="52512"/>
                      <a:pt x="91584" y="53111"/>
                    </a:cubicBezTo>
                    <a:cubicBezTo>
                      <a:pt x="91584" y="78369"/>
                      <a:pt x="91584" y="78369"/>
                      <a:pt x="91584" y="78369"/>
                    </a:cubicBezTo>
                    <a:cubicBezTo>
                      <a:pt x="91584" y="79068"/>
                      <a:pt x="91584" y="79367"/>
                      <a:pt x="91634" y="79367"/>
                    </a:cubicBezTo>
                    <a:cubicBezTo>
                      <a:pt x="91734" y="79367"/>
                      <a:pt x="92792" y="79367"/>
                      <a:pt x="92976" y="79168"/>
                    </a:cubicBezTo>
                    <a:cubicBezTo>
                      <a:pt x="93167" y="78868"/>
                      <a:pt x="93284" y="78768"/>
                      <a:pt x="93367" y="77770"/>
                    </a:cubicBezTo>
                    <a:cubicBezTo>
                      <a:pt x="93417" y="77171"/>
                      <a:pt x="93459" y="76572"/>
                      <a:pt x="93484" y="76572"/>
                    </a:cubicBezTo>
                    <a:cubicBezTo>
                      <a:pt x="93509" y="76572"/>
                      <a:pt x="93525" y="76871"/>
                      <a:pt x="93525" y="77371"/>
                    </a:cubicBezTo>
                    <a:cubicBezTo>
                      <a:pt x="93525" y="77970"/>
                      <a:pt x="93484" y="79467"/>
                      <a:pt x="93467" y="82562"/>
                    </a:cubicBezTo>
                    <a:cubicBezTo>
                      <a:pt x="93450" y="84359"/>
                      <a:pt x="93425" y="87853"/>
                      <a:pt x="93425" y="88552"/>
                    </a:cubicBezTo>
                    <a:cubicBezTo>
                      <a:pt x="93425" y="89351"/>
                      <a:pt x="93409" y="90249"/>
                      <a:pt x="93359" y="90249"/>
                    </a:cubicBezTo>
                    <a:cubicBezTo>
                      <a:pt x="93317" y="90249"/>
                      <a:pt x="93300" y="89950"/>
                      <a:pt x="93300" y="89450"/>
                    </a:cubicBezTo>
                    <a:cubicBezTo>
                      <a:pt x="93300" y="88552"/>
                      <a:pt x="93300" y="87554"/>
                      <a:pt x="93267" y="86356"/>
                    </a:cubicBezTo>
                    <a:cubicBezTo>
                      <a:pt x="93234" y="85058"/>
                      <a:pt x="93167" y="83960"/>
                      <a:pt x="92851" y="83560"/>
                    </a:cubicBezTo>
                    <a:cubicBezTo>
                      <a:pt x="92634" y="83161"/>
                      <a:pt x="91776" y="83061"/>
                      <a:pt x="91643" y="83061"/>
                    </a:cubicBezTo>
                    <a:cubicBezTo>
                      <a:pt x="91593" y="83061"/>
                      <a:pt x="91584" y="83361"/>
                      <a:pt x="91584" y="83760"/>
                    </a:cubicBezTo>
                    <a:cubicBezTo>
                      <a:pt x="91584" y="91447"/>
                      <a:pt x="91584" y="91447"/>
                      <a:pt x="91584" y="91447"/>
                    </a:cubicBezTo>
                    <a:cubicBezTo>
                      <a:pt x="91584" y="94642"/>
                      <a:pt x="91576" y="105424"/>
                      <a:pt x="91584" y="107321"/>
                    </a:cubicBezTo>
                    <a:cubicBezTo>
                      <a:pt x="91601" y="113510"/>
                      <a:pt x="91751" y="114808"/>
                      <a:pt x="92542" y="114808"/>
                    </a:cubicBezTo>
                    <a:cubicBezTo>
                      <a:pt x="92751" y="114808"/>
                      <a:pt x="93134" y="114808"/>
                      <a:pt x="93342" y="113810"/>
                    </a:cubicBezTo>
                    <a:cubicBezTo>
                      <a:pt x="93559" y="112712"/>
                      <a:pt x="93667" y="111014"/>
                      <a:pt x="93709" y="107321"/>
                    </a:cubicBezTo>
                    <a:cubicBezTo>
                      <a:pt x="93734" y="106222"/>
                      <a:pt x="93750" y="105923"/>
                      <a:pt x="93792" y="105923"/>
                    </a:cubicBezTo>
                    <a:cubicBezTo>
                      <a:pt x="93842" y="105923"/>
                      <a:pt x="93850" y="106722"/>
                      <a:pt x="93850" y="107321"/>
                    </a:cubicBezTo>
                    <a:cubicBezTo>
                      <a:pt x="93850" y="108019"/>
                      <a:pt x="93784" y="114309"/>
                      <a:pt x="93734" y="116306"/>
                    </a:cubicBezTo>
                    <a:cubicBezTo>
                      <a:pt x="93684" y="118702"/>
                      <a:pt x="93600" y="118702"/>
                      <a:pt x="93292" y="118702"/>
                    </a:cubicBezTo>
                    <a:cubicBezTo>
                      <a:pt x="92692" y="118702"/>
                      <a:pt x="92226" y="118502"/>
                      <a:pt x="91893" y="118402"/>
                    </a:cubicBezTo>
                    <a:cubicBezTo>
                      <a:pt x="91559" y="118202"/>
                      <a:pt x="91351" y="118202"/>
                      <a:pt x="91234" y="118202"/>
                    </a:cubicBezTo>
                    <a:cubicBezTo>
                      <a:pt x="91209" y="118202"/>
                      <a:pt x="91060" y="118202"/>
                      <a:pt x="90885" y="118302"/>
                    </a:cubicBezTo>
                    <a:cubicBezTo>
                      <a:pt x="90726" y="118402"/>
                      <a:pt x="90543" y="118502"/>
                      <a:pt x="90418" y="118502"/>
                    </a:cubicBezTo>
                    <a:cubicBezTo>
                      <a:pt x="90335" y="118502"/>
                      <a:pt x="90293" y="118302"/>
                      <a:pt x="90293" y="117703"/>
                    </a:cubicBezTo>
                    <a:cubicBezTo>
                      <a:pt x="90293" y="117404"/>
                      <a:pt x="90310" y="116905"/>
                      <a:pt x="90351" y="116905"/>
                    </a:cubicBezTo>
                    <a:cubicBezTo>
                      <a:pt x="90426" y="116905"/>
                      <a:pt x="90526" y="116605"/>
                      <a:pt x="90601" y="116505"/>
                    </a:cubicBezTo>
                    <a:cubicBezTo>
                      <a:pt x="90751" y="116206"/>
                      <a:pt x="90776" y="114309"/>
                      <a:pt x="90810" y="111613"/>
                    </a:cubicBezTo>
                    <a:cubicBezTo>
                      <a:pt x="90860" y="107720"/>
                      <a:pt x="90860" y="100432"/>
                      <a:pt x="90860" y="91447"/>
                    </a:cubicBezTo>
                    <a:lnTo>
                      <a:pt x="90860" y="75074"/>
                    </a:lnTo>
                    <a:close/>
                    <a:moveTo>
                      <a:pt x="95883" y="75074"/>
                    </a:moveTo>
                    <a:cubicBezTo>
                      <a:pt x="95883" y="60698"/>
                      <a:pt x="95883" y="58003"/>
                      <a:pt x="95866" y="55108"/>
                    </a:cubicBezTo>
                    <a:cubicBezTo>
                      <a:pt x="95841" y="51913"/>
                      <a:pt x="95800" y="50415"/>
                      <a:pt x="95533" y="49916"/>
                    </a:cubicBezTo>
                    <a:cubicBezTo>
                      <a:pt x="95475" y="49816"/>
                      <a:pt x="95333" y="49717"/>
                      <a:pt x="95258" y="49717"/>
                    </a:cubicBezTo>
                    <a:cubicBezTo>
                      <a:pt x="95233" y="49717"/>
                      <a:pt x="95200" y="49317"/>
                      <a:pt x="95200" y="48918"/>
                    </a:cubicBezTo>
                    <a:cubicBezTo>
                      <a:pt x="95200" y="48419"/>
                      <a:pt x="95233" y="48219"/>
                      <a:pt x="95325" y="48219"/>
                    </a:cubicBezTo>
                    <a:cubicBezTo>
                      <a:pt x="95691" y="48219"/>
                      <a:pt x="96233" y="48419"/>
                      <a:pt x="96274" y="48419"/>
                    </a:cubicBezTo>
                    <a:cubicBezTo>
                      <a:pt x="96358" y="48419"/>
                      <a:pt x="97032" y="48219"/>
                      <a:pt x="97274" y="48219"/>
                    </a:cubicBezTo>
                    <a:cubicBezTo>
                      <a:pt x="97791" y="48219"/>
                      <a:pt x="98349" y="48718"/>
                      <a:pt x="98774" y="52212"/>
                    </a:cubicBezTo>
                    <a:cubicBezTo>
                      <a:pt x="98973" y="54009"/>
                      <a:pt x="99332" y="58502"/>
                      <a:pt x="99332" y="64891"/>
                    </a:cubicBezTo>
                    <a:cubicBezTo>
                      <a:pt x="99332" y="71780"/>
                      <a:pt x="99090" y="78469"/>
                      <a:pt x="98349" y="86156"/>
                    </a:cubicBezTo>
                    <a:cubicBezTo>
                      <a:pt x="98998" y="95940"/>
                      <a:pt x="99557" y="104326"/>
                      <a:pt x="100023" y="110116"/>
                    </a:cubicBezTo>
                    <a:cubicBezTo>
                      <a:pt x="100448" y="115407"/>
                      <a:pt x="100715" y="116306"/>
                      <a:pt x="100914" y="116605"/>
                    </a:cubicBezTo>
                    <a:cubicBezTo>
                      <a:pt x="101073" y="116905"/>
                      <a:pt x="101156" y="116905"/>
                      <a:pt x="101198" y="116905"/>
                    </a:cubicBezTo>
                    <a:cubicBezTo>
                      <a:pt x="101248" y="116905"/>
                      <a:pt x="101273" y="117404"/>
                      <a:pt x="101273" y="117703"/>
                    </a:cubicBezTo>
                    <a:cubicBezTo>
                      <a:pt x="101273" y="118302"/>
                      <a:pt x="101223" y="118502"/>
                      <a:pt x="101081" y="118502"/>
                    </a:cubicBezTo>
                    <a:cubicBezTo>
                      <a:pt x="100581" y="118502"/>
                      <a:pt x="100581" y="118502"/>
                      <a:pt x="100581" y="118502"/>
                    </a:cubicBezTo>
                    <a:cubicBezTo>
                      <a:pt x="100123" y="118502"/>
                      <a:pt x="99923" y="117903"/>
                      <a:pt x="99723" y="116605"/>
                    </a:cubicBezTo>
                    <a:cubicBezTo>
                      <a:pt x="99373" y="114409"/>
                      <a:pt x="99082" y="109916"/>
                      <a:pt x="98624" y="102928"/>
                    </a:cubicBezTo>
                    <a:cubicBezTo>
                      <a:pt x="98290" y="97936"/>
                      <a:pt x="97932" y="91946"/>
                      <a:pt x="97757" y="89450"/>
                    </a:cubicBezTo>
                    <a:cubicBezTo>
                      <a:pt x="97724" y="88951"/>
                      <a:pt x="97707" y="88851"/>
                      <a:pt x="97649" y="88851"/>
                    </a:cubicBezTo>
                    <a:cubicBezTo>
                      <a:pt x="96633" y="88652"/>
                      <a:pt x="96633" y="88652"/>
                      <a:pt x="96633" y="88652"/>
                    </a:cubicBezTo>
                    <a:cubicBezTo>
                      <a:pt x="96591" y="88652"/>
                      <a:pt x="96574" y="88851"/>
                      <a:pt x="96574" y="89450"/>
                    </a:cubicBezTo>
                    <a:cubicBezTo>
                      <a:pt x="96574" y="91547"/>
                      <a:pt x="96574" y="91547"/>
                      <a:pt x="96574" y="91547"/>
                    </a:cubicBezTo>
                    <a:cubicBezTo>
                      <a:pt x="96574" y="100532"/>
                      <a:pt x="96574" y="107720"/>
                      <a:pt x="96608" y="111613"/>
                    </a:cubicBezTo>
                    <a:cubicBezTo>
                      <a:pt x="96641" y="114309"/>
                      <a:pt x="96683" y="116106"/>
                      <a:pt x="96933" y="116505"/>
                    </a:cubicBezTo>
                    <a:cubicBezTo>
                      <a:pt x="97041" y="116705"/>
                      <a:pt x="97216" y="116905"/>
                      <a:pt x="97282" y="116905"/>
                    </a:cubicBezTo>
                    <a:cubicBezTo>
                      <a:pt x="97341" y="116905"/>
                      <a:pt x="97349" y="117404"/>
                      <a:pt x="97349" y="117703"/>
                    </a:cubicBezTo>
                    <a:cubicBezTo>
                      <a:pt x="97349" y="118202"/>
                      <a:pt x="97316" y="118502"/>
                      <a:pt x="97224" y="118502"/>
                    </a:cubicBezTo>
                    <a:cubicBezTo>
                      <a:pt x="96783" y="118502"/>
                      <a:pt x="96274" y="118202"/>
                      <a:pt x="96233" y="118202"/>
                    </a:cubicBezTo>
                    <a:cubicBezTo>
                      <a:pt x="96233" y="118202"/>
                      <a:pt x="95691" y="118502"/>
                      <a:pt x="95441" y="118502"/>
                    </a:cubicBezTo>
                    <a:cubicBezTo>
                      <a:pt x="95358" y="118502"/>
                      <a:pt x="95316" y="118302"/>
                      <a:pt x="95316" y="117703"/>
                    </a:cubicBezTo>
                    <a:cubicBezTo>
                      <a:pt x="95316" y="117404"/>
                      <a:pt x="95333" y="116905"/>
                      <a:pt x="95383" y="116905"/>
                    </a:cubicBezTo>
                    <a:cubicBezTo>
                      <a:pt x="95450" y="116905"/>
                      <a:pt x="95550" y="116705"/>
                      <a:pt x="95625" y="116505"/>
                    </a:cubicBezTo>
                    <a:cubicBezTo>
                      <a:pt x="95783" y="116106"/>
                      <a:pt x="95800" y="114309"/>
                      <a:pt x="95833" y="111613"/>
                    </a:cubicBezTo>
                    <a:cubicBezTo>
                      <a:pt x="95883" y="107720"/>
                      <a:pt x="95883" y="100432"/>
                      <a:pt x="95883" y="91447"/>
                    </a:cubicBezTo>
                    <a:lnTo>
                      <a:pt x="95883" y="75074"/>
                    </a:lnTo>
                    <a:close/>
                    <a:moveTo>
                      <a:pt x="96574" y="82961"/>
                    </a:moveTo>
                    <a:cubicBezTo>
                      <a:pt x="96574" y="83560"/>
                      <a:pt x="96591" y="83860"/>
                      <a:pt x="96633" y="84159"/>
                    </a:cubicBezTo>
                    <a:cubicBezTo>
                      <a:pt x="96749" y="84958"/>
                      <a:pt x="97157" y="85557"/>
                      <a:pt x="97516" y="85557"/>
                    </a:cubicBezTo>
                    <a:cubicBezTo>
                      <a:pt x="97707" y="85557"/>
                      <a:pt x="97924" y="85457"/>
                      <a:pt x="98115" y="83960"/>
                    </a:cubicBezTo>
                    <a:cubicBezTo>
                      <a:pt x="98390" y="81763"/>
                      <a:pt x="98599" y="76871"/>
                      <a:pt x="98599" y="69683"/>
                    </a:cubicBezTo>
                    <a:cubicBezTo>
                      <a:pt x="98599" y="58103"/>
                      <a:pt x="98074" y="51514"/>
                      <a:pt x="97216" y="51514"/>
                    </a:cubicBezTo>
                    <a:cubicBezTo>
                      <a:pt x="96974" y="51514"/>
                      <a:pt x="96724" y="51813"/>
                      <a:pt x="96641" y="52013"/>
                    </a:cubicBezTo>
                    <a:cubicBezTo>
                      <a:pt x="96599" y="52212"/>
                      <a:pt x="96574" y="52612"/>
                      <a:pt x="96574" y="53111"/>
                    </a:cubicBezTo>
                    <a:lnTo>
                      <a:pt x="96574" y="82961"/>
                    </a:lnTo>
                    <a:close/>
                    <a:moveTo>
                      <a:pt x="101256" y="117204"/>
                    </a:moveTo>
                    <a:cubicBezTo>
                      <a:pt x="101148" y="116505"/>
                      <a:pt x="101131" y="116206"/>
                      <a:pt x="101131" y="113710"/>
                    </a:cubicBezTo>
                    <a:cubicBezTo>
                      <a:pt x="101131" y="109118"/>
                      <a:pt x="101173" y="105324"/>
                      <a:pt x="101181" y="103826"/>
                    </a:cubicBezTo>
                    <a:cubicBezTo>
                      <a:pt x="101181" y="102828"/>
                      <a:pt x="101198" y="102329"/>
                      <a:pt x="101248" y="102329"/>
                    </a:cubicBezTo>
                    <a:cubicBezTo>
                      <a:pt x="101289" y="102329"/>
                      <a:pt x="101314" y="102628"/>
                      <a:pt x="101314" y="103427"/>
                    </a:cubicBezTo>
                    <a:cubicBezTo>
                      <a:pt x="101314" y="104126"/>
                      <a:pt x="101314" y="105424"/>
                      <a:pt x="101348" y="106821"/>
                    </a:cubicBezTo>
                    <a:cubicBezTo>
                      <a:pt x="101473" y="113510"/>
                      <a:pt x="102072" y="116006"/>
                      <a:pt x="102614" y="116006"/>
                    </a:cubicBezTo>
                    <a:cubicBezTo>
                      <a:pt x="103405" y="116006"/>
                      <a:pt x="103813" y="110615"/>
                      <a:pt x="103813" y="103627"/>
                    </a:cubicBezTo>
                    <a:cubicBezTo>
                      <a:pt x="103813" y="96938"/>
                      <a:pt x="103514" y="93743"/>
                      <a:pt x="102805" y="87454"/>
                    </a:cubicBezTo>
                    <a:cubicBezTo>
                      <a:pt x="102439" y="84159"/>
                      <a:pt x="102439" y="84159"/>
                      <a:pt x="102439" y="84159"/>
                    </a:cubicBezTo>
                    <a:cubicBezTo>
                      <a:pt x="101573" y="76372"/>
                      <a:pt x="101289" y="70682"/>
                      <a:pt x="101289" y="64292"/>
                    </a:cubicBezTo>
                    <a:cubicBezTo>
                      <a:pt x="101289" y="53311"/>
                      <a:pt x="102014" y="46821"/>
                      <a:pt x="103072" y="46821"/>
                    </a:cubicBezTo>
                    <a:cubicBezTo>
                      <a:pt x="103389" y="46821"/>
                      <a:pt x="103705" y="47321"/>
                      <a:pt x="103897" y="47820"/>
                    </a:cubicBezTo>
                    <a:cubicBezTo>
                      <a:pt x="104055" y="48319"/>
                      <a:pt x="104122" y="48319"/>
                      <a:pt x="104180" y="48319"/>
                    </a:cubicBezTo>
                    <a:cubicBezTo>
                      <a:pt x="104247" y="48319"/>
                      <a:pt x="104263" y="48419"/>
                      <a:pt x="104263" y="48918"/>
                    </a:cubicBezTo>
                    <a:cubicBezTo>
                      <a:pt x="104263" y="49417"/>
                      <a:pt x="104230" y="52512"/>
                      <a:pt x="104230" y="58801"/>
                    </a:cubicBezTo>
                    <a:cubicBezTo>
                      <a:pt x="104230" y="60199"/>
                      <a:pt x="104222" y="60898"/>
                      <a:pt x="104163" y="60898"/>
                    </a:cubicBezTo>
                    <a:cubicBezTo>
                      <a:pt x="104105" y="60898"/>
                      <a:pt x="104097" y="60399"/>
                      <a:pt x="104088" y="59700"/>
                    </a:cubicBezTo>
                    <a:cubicBezTo>
                      <a:pt x="104080" y="58602"/>
                      <a:pt x="104013" y="56106"/>
                      <a:pt x="103972" y="55108"/>
                    </a:cubicBezTo>
                    <a:cubicBezTo>
                      <a:pt x="103913" y="54009"/>
                      <a:pt x="103655" y="50515"/>
                      <a:pt x="102930" y="50515"/>
                    </a:cubicBezTo>
                    <a:cubicBezTo>
                      <a:pt x="102347" y="50515"/>
                      <a:pt x="101864" y="54009"/>
                      <a:pt x="101864" y="60599"/>
                    </a:cubicBezTo>
                    <a:cubicBezTo>
                      <a:pt x="101864" y="66489"/>
                      <a:pt x="102114" y="69883"/>
                      <a:pt x="102905" y="76272"/>
                    </a:cubicBezTo>
                    <a:cubicBezTo>
                      <a:pt x="103130" y="78169"/>
                      <a:pt x="103130" y="78169"/>
                      <a:pt x="103130" y="78169"/>
                    </a:cubicBezTo>
                    <a:cubicBezTo>
                      <a:pt x="104105" y="86156"/>
                      <a:pt x="104447" y="92545"/>
                      <a:pt x="104447" y="100532"/>
                    </a:cubicBezTo>
                    <a:cubicBezTo>
                      <a:pt x="104447" y="106023"/>
                      <a:pt x="104272" y="111913"/>
                      <a:pt x="103697" y="116405"/>
                    </a:cubicBezTo>
                    <a:cubicBezTo>
                      <a:pt x="103364" y="119001"/>
                      <a:pt x="102855" y="119700"/>
                      <a:pt x="102422" y="119700"/>
                    </a:cubicBezTo>
                    <a:cubicBezTo>
                      <a:pt x="102047" y="119700"/>
                      <a:pt x="101581" y="119001"/>
                      <a:pt x="101256" y="117204"/>
                    </a:cubicBezTo>
                    <a:close/>
                    <a:moveTo>
                      <a:pt x="107254" y="91447"/>
                    </a:moveTo>
                    <a:cubicBezTo>
                      <a:pt x="107254" y="100432"/>
                      <a:pt x="107254" y="107720"/>
                      <a:pt x="107287" y="111613"/>
                    </a:cubicBezTo>
                    <a:cubicBezTo>
                      <a:pt x="107321" y="114309"/>
                      <a:pt x="107346" y="116106"/>
                      <a:pt x="107587" y="116505"/>
                    </a:cubicBezTo>
                    <a:cubicBezTo>
                      <a:pt x="107704" y="116705"/>
                      <a:pt x="107879" y="116905"/>
                      <a:pt x="107945" y="116905"/>
                    </a:cubicBezTo>
                    <a:cubicBezTo>
                      <a:pt x="107995" y="116905"/>
                      <a:pt x="108012" y="117404"/>
                      <a:pt x="108012" y="117703"/>
                    </a:cubicBezTo>
                    <a:cubicBezTo>
                      <a:pt x="108012" y="118202"/>
                      <a:pt x="107979" y="118502"/>
                      <a:pt x="107887" y="118502"/>
                    </a:cubicBezTo>
                    <a:cubicBezTo>
                      <a:pt x="107437" y="118502"/>
                      <a:pt x="106921" y="118202"/>
                      <a:pt x="106879" y="118202"/>
                    </a:cubicBezTo>
                    <a:cubicBezTo>
                      <a:pt x="106837" y="118202"/>
                      <a:pt x="106338" y="118502"/>
                      <a:pt x="106088" y="118502"/>
                    </a:cubicBezTo>
                    <a:cubicBezTo>
                      <a:pt x="106004" y="118502"/>
                      <a:pt x="105963" y="118302"/>
                      <a:pt x="105963" y="117703"/>
                    </a:cubicBezTo>
                    <a:cubicBezTo>
                      <a:pt x="105963" y="117404"/>
                      <a:pt x="105979" y="116905"/>
                      <a:pt x="106021" y="116905"/>
                    </a:cubicBezTo>
                    <a:cubicBezTo>
                      <a:pt x="106096" y="116905"/>
                      <a:pt x="106196" y="116705"/>
                      <a:pt x="106271" y="116505"/>
                    </a:cubicBezTo>
                    <a:cubicBezTo>
                      <a:pt x="106429" y="116106"/>
                      <a:pt x="106454" y="114309"/>
                      <a:pt x="106479" y="111613"/>
                    </a:cubicBezTo>
                    <a:cubicBezTo>
                      <a:pt x="106513" y="107720"/>
                      <a:pt x="106529" y="100432"/>
                      <a:pt x="106529" y="91447"/>
                    </a:cubicBezTo>
                    <a:cubicBezTo>
                      <a:pt x="106529" y="75074"/>
                      <a:pt x="106529" y="75074"/>
                      <a:pt x="106529" y="75074"/>
                    </a:cubicBezTo>
                    <a:cubicBezTo>
                      <a:pt x="106529" y="60698"/>
                      <a:pt x="106529" y="58003"/>
                      <a:pt x="106504" y="55108"/>
                    </a:cubicBezTo>
                    <a:cubicBezTo>
                      <a:pt x="106488" y="51913"/>
                      <a:pt x="106429" y="50515"/>
                      <a:pt x="106254" y="50016"/>
                    </a:cubicBezTo>
                    <a:cubicBezTo>
                      <a:pt x="106163" y="49816"/>
                      <a:pt x="106063" y="49717"/>
                      <a:pt x="106004" y="49717"/>
                    </a:cubicBezTo>
                    <a:cubicBezTo>
                      <a:pt x="105971" y="49717"/>
                      <a:pt x="105946" y="49317"/>
                      <a:pt x="105946" y="48918"/>
                    </a:cubicBezTo>
                    <a:cubicBezTo>
                      <a:pt x="105946" y="48419"/>
                      <a:pt x="105979" y="48219"/>
                      <a:pt x="106071" y="48219"/>
                    </a:cubicBezTo>
                    <a:cubicBezTo>
                      <a:pt x="106338" y="48219"/>
                      <a:pt x="106837" y="48419"/>
                      <a:pt x="106879" y="48419"/>
                    </a:cubicBezTo>
                    <a:cubicBezTo>
                      <a:pt x="106921" y="48419"/>
                      <a:pt x="107437" y="48219"/>
                      <a:pt x="107687" y="48219"/>
                    </a:cubicBezTo>
                    <a:cubicBezTo>
                      <a:pt x="107779" y="48219"/>
                      <a:pt x="107812" y="48419"/>
                      <a:pt x="107812" y="48918"/>
                    </a:cubicBezTo>
                    <a:cubicBezTo>
                      <a:pt x="107812" y="49317"/>
                      <a:pt x="107779" y="49717"/>
                      <a:pt x="107745" y="49717"/>
                    </a:cubicBezTo>
                    <a:cubicBezTo>
                      <a:pt x="107695" y="49717"/>
                      <a:pt x="107637" y="49717"/>
                      <a:pt x="107545" y="49916"/>
                    </a:cubicBezTo>
                    <a:cubicBezTo>
                      <a:pt x="107329" y="50515"/>
                      <a:pt x="107279" y="51813"/>
                      <a:pt x="107262" y="55108"/>
                    </a:cubicBezTo>
                    <a:cubicBezTo>
                      <a:pt x="107254" y="58003"/>
                      <a:pt x="107254" y="60698"/>
                      <a:pt x="107254" y="75074"/>
                    </a:cubicBezTo>
                    <a:lnTo>
                      <a:pt x="107254" y="91447"/>
                    </a:lnTo>
                    <a:close/>
                    <a:moveTo>
                      <a:pt x="111827" y="91447"/>
                    </a:moveTo>
                    <a:cubicBezTo>
                      <a:pt x="111827" y="100432"/>
                      <a:pt x="111827" y="107720"/>
                      <a:pt x="111861" y="111613"/>
                    </a:cubicBezTo>
                    <a:cubicBezTo>
                      <a:pt x="111886" y="114309"/>
                      <a:pt x="111927" y="116106"/>
                      <a:pt x="112169" y="116505"/>
                    </a:cubicBezTo>
                    <a:cubicBezTo>
                      <a:pt x="112277" y="116705"/>
                      <a:pt x="112460" y="116905"/>
                      <a:pt x="112535" y="116905"/>
                    </a:cubicBezTo>
                    <a:cubicBezTo>
                      <a:pt x="112594" y="116905"/>
                      <a:pt x="112602" y="117404"/>
                      <a:pt x="112602" y="117703"/>
                    </a:cubicBezTo>
                    <a:cubicBezTo>
                      <a:pt x="112602" y="118202"/>
                      <a:pt x="112560" y="118502"/>
                      <a:pt x="112469" y="118502"/>
                    </a:cubicBezTo>
                    <a:cubicBezTo>
                      <a:pt x="112036" y="118502"/>
                      <a:pt x="111527" y="118202"/>
                      <a:pt x="111477" y="118202"/>
                    </a:cubicBezTo>
                    <a:cubicBezTo>
                      <a:pt x="111444" y="118202"/>
                      <a:pt x="110886" y="118502"/>
                      <a:pt x="110644" y="118502"/>
                    </a:cubicBezTo>
                    <a:cubicBezTo>
                      <a:pt x="110553" y="118502"/>
                      <a:pt x="110519" y="118302"/>
                      <a:pt x="110519" y="117703"/>
                    </a:cubicBezTo>
                    <a:cubicBezTo>
                      <a:pt x="110519" y="117404"/>
                      <a:pt x="110536" y="117004"/>
                      <a:pt x="110586" y="117004"/>
                    </a:cubicBezTo>
                    <a:cubicBezTo>
                      <a:pt x="110661" y="117004"/>
                      <a:pt x="110744" y="116805"/>
                      <a:pt x="110819" y="116605"/>
                    </a:cubicBezTo>
                    <a:cubicBezTo>
                      <a:pt x="110986" y="116206"/>
                      <a:pt x="111028" y="114309"/>
                      <a:pt x="111061" y="111613"/>
                    </a:cubicBezTo>
                    <a:cubicBezTo>
                      <a:pt x="111094" y="107720"/>
                      <a:pt x="111094" y="100432"/>
                      <a:pt x="111094" y="91447"/>
                    </a:cubicBezTo>
                    <a:cubicBezTo>
                      <a:pt x="111094" y="52512"/>
                      <a:pt x="111094" y="52512"/>
                      <a:pt x="111094" y="52512"/>
                    </a:cubicBezTo>
                    <a:cubicBezTo>
                      <a:pt x="109936" y="52712"/>
                      <a:pt x="109936" y="52712"/>
                      <a:pt x="109936" y="52712"/>
                    </a:cubicBezTo>
                    <a:cubicBezTo>
                      <a:pt x="109437" y="52811"/>
                      <a:pt x="109245" y="53410"/>
                      <a:pt x="109128" y="55607"/>
                    </a:cubicBezTo>
                    <a:cubicBezTo>
                      <a:pt x="109037" y="57304"/>
                      <a:pt x="109028" y="57903"/>
                      <a:pt x="108995" y="58602"/>
                    </a:cubicBezTo>
                    <a:cubicBezTo>
                      <a:pt x="108978" y="59400"/>
                      <a:pt x="108953" y="59400"/>
                      <a:pt x="108912" y="59400"/>
                    </a:cubicBezTo>
                    <a:cubicBezTo>
                      <a:pt x="108895" y="59400"/>
                      <a:pt x="108862" y="59201"/>
                      <a:pt x="108862" y="58702"/>
                    </a:cubicBezTo>
                    <a:cubicBezTo>
                      <a:pt x="108862" y="57703"/>
                      <a:pt x="109028" y="49417"/>
                      <a:pt x="109037" y="48618"/>
                    </a:cubicBezTo>
                    <a:cubicBezTo>
                      <a:pt x="109053" y="48119"/>
                      <a:pt x="109087" y="46921"/>
                      <a:pt x="109120" y="46921"/>
                    </a:cubicBezTo>
                    <a:cubicBezTo>
                      <a:pt x="109170" y="46921"/>
                      <a:pt x="109253" y="47620"/>
                      <a:pt x="109470" y="48019"/>
                    </a:cubicBezTo>
                    <a:cubicBezTo>
                      <a:pt x="109703" y="48319"/>
                      <a:pt x="110011" y="48419"/>
                      <a:pt x="110103" y="48419"/>
                    </a:cubicBezTo>
                    <a:cubicBezTo>
                      <a:pt x="113127" y="48419"/>
                      <a:pt x="113127" y="48419"/>
                      <a:pt x="113127" y="48419"/>
                    </a:cubicBezTo>
                    <a:cubicBezTo>
                      <a:pt x="113393" y="48419"/>
                      <a:pt x="113577" y="48219"/>
                      <a:pt x="113702" y="48019"/>
                    </a:cubicBezTo>
                    <a:cubicBezTo>
                      <a:pt x="113818" y="47720"/>
                      <a:pt x="113893" y="47520"/>
                      <a:pt x="113935" y="47520"/>
                    </a:cubicBezTo>
                    <a:cubicBezTo>
                      <a:pt x="113968" y="47520"/>
                      <a:pt x="113968" y="48119"/>
                      <a:pt x="113968" y="48618"/>
                    </a:cubicBezTo>
                    <a:cubicBezTo>
                      <a:pt x="113968" y="51514"/>
                      <a:pt x="113943" y="58103"/>
                      <a:pt x="113943" y="59201"/>
                    </a:cubicBezTo>
                    <a:cubicBezTo>
                      <a:pt x="113943" y="60000"/>
                      <a:pt x="113902" y="60399"/>
                      <a:pt x="113868" y="60399"/>
                    </a:cubicBezTo>
                    <a:cubicBezTo>
                      <a:pt x="113835" y="60399"/>
                      <a:pt x="113810" y="60099"/>
                      <a:pt x="113802" y="58801"/>
                    </a:cubicBezTo>
                    <a:cubicBezTo>
                      <a:pt x="113793" y="57803"/>
                      <a:pt x="113793" y="57803"/>
                      <a:pt x="113793" y="57803"/>
                    </a:cubicBezTo>
                    <a:cubicBezTo>
                      <a:pt x="113768" y="55008"/>
                      <a:pt x="113593" y="52911"/>
                      <a:pt x="112827" y="52712"/>
                    </a:cubicBezTo>
                    <a:cubicBezTo>
                      <a:pt x="111827" y="52512"/>
                      <a:pt x="111827" y="52512"/>
                      <a:pt x="111827" y="52512"/>
                    </a:cubicBezTo>
                    <a:lnTo>
                      <a:pt x="111827" y="91447"/>
                    </a:lnTo>
                    <a:close/>
                    <a:moveTo>
                      <a:pt x="116734" y="94342"/>
                    </a:moveTo>
                    <a:cubicBezTo>
                      <a:pt x="116734" y="89351"/>
                      <a:pt x="116676" y="87454"/>
                      <a:pt x="116559" y="84858"/>
                    </a:cubicBezTo>
                    <a:cubicBezTo>
                      <a:pt x="116492" y="83361"/>
                      <a:pt x="115409" y="62695"/>
                      <a:pt x="115135" y="57803"/>
                    </a:cubicBezTo>
                    <a:cubicBezTo>
                      <a:pt x="114943" y="54309"/>
                      <a:pt x="114751" y="52212"/>
                      <a:pt x="114610" y="51014"/>
                    </a:cubicBezTo>
                    <a:cubicBezTo>
                      <a:pt x="114493" y="50216"/>
                      <a:pt x="114335" y="49717"/>
                      <a:pt x="114268" y="49717"/>
                    </a:cubicBezTo>
                    <a:cubicBezTo>
                      <a:pt x="114227" y="49717"/>
                      <a:pt x="114185" y="49317"/>
                      <a:pt x="114185" y="48818"/>
                    </a:cubicBezTo>
                    <a:cubicBezTo>
                      <a:pt x="114185" y="48419"/>
                      <a:pt x="114210" y="48219"/>
                      <a:pt x="114285" y="48219"/>
                    </a:cubicBezTo>
                    <a:cubicBezTo>
                      <a:pt x="114443" y="48219"/>
                      <a:pt x="115043" y="48419"/>
                      <a:pt x="115076" y="48419"/>
                    </a:cubicBezTo>
                    <a:cubicBezTo>
                      <a:pt x="115135" y="48419"/>
                      <a:pt x="115459" y="48219"/>
                      <a:pt x="115776" y="48219"/>
                    </a:cubicBezTo>
                    <a:cubicBezTo>
                      <a:pt x="115868" y="48219"/>
                      <a:pt x="115884" y="48419"/>
                      <a:pt x="115884" y="48818"/>
                    </a:cubicBezTo>
                    <a:cubicBezTo>
                      <a:pt x="115884" y="49217"/>
                      <a:pt x="115826" y="49517"/>
                      <a:pt x="115751" y="49816"/>
                    </a:cubicBezTo>
                    <a:cubicBezTo>
                      <a:pt x="115693" y="50216"/>
                      <a:pt x="115659" y="50615"/>
                      <a:pt x="115659" y="51414"/>
                    </a:cubicBezTo>
                    <a:cubicBezTo>
                      <a:pt x="115659" y="52712"/>
                      <a:pt x="115709" y="53810"/>
                      <a:pt x="115768" y="55008"/>
                    </a:cubicBezTo>
                    <a:cubicBezTo>
                      <a:pt x="117225" y="83960"/>
                      <a:pt x="117225" y="83960"/>
                      <a:pt x="117225" y="83960"/>
                    </a:cubicBezTo>
                    <a:cubicBezTo>
                      <a:pt x="117384" y="79966"/>
                      <a:pt x="118392" y="60099"/>
                      <a:pt x="118533" y="57004"/>
                    </a:cubicBezTo>
                    <a:cubicBezTo>
                      <a:pt x="118633" y="55008"/>
                      <a:pt x="118675" y="53410"/>
                      <a:pt x="118675" y="52212"/>
                    </a:cubicBezTo>
                    <a:cubicBezTo>
                      <a:pt x="118675" y="50915"/>
                      <a:pt x="118633" y="50216"/>
                      <a:pt x="118542" y="49816"/>
                    </a:cubicBezTo>
                    <a:cubicBezTo>
                      <a:pt x="118475" y="49617"/>
                      <a:pt x="118425" y="49217"/>
                      <a:pt x="118425" y="48718"/>
                    </a:cubicBezTo>
                    <a:cubicBezTo>
                      <a:pt x="118425" y="48419"/>
                      <a:pt x="118475" y="48219"/>
                      <a:pt x="118558" y="48219"/>
                    </a:cubicBezTo>
                    <a:cubicBezTo>
                      <a:pt x="118767" y="48219"/>
                      <a:pt x="119050" y="48419"/>
                      <a:pt x="119108" y="48419"/>
                    </a:cubicBezTo>
                    <a:cubicBezTo>
                      <a:pt x="119166" y="48419"/>
                      <a:pt x="119741" y="48219"/>
                      <a:pt x="119900" y="48219"/>
                    </a:cubicBezTo>
                    <a:cubicBezTo>
                      <a:pt x="119950" y="48219"/>
                      <a:pt x="120000" y="48419"/>
                      <a:pt x="120000" y="48718"/>
                    </a:cubicBezTo>
                    <a:cubicBezTo>
                      <a:pt x="120000" y="49217"/>
                      <a:pt x="119958" y="49717"/>
                      <a:pt x="119900" y="49717"/>
                    </a:cubicBezTo>
                    <a:cubicBezTo>
                      <a:pt x="119808" y="49717"/>
                      <a:pt x="119650" y="50016"/>
                      <a:pt x="119525" y="50915"/>
                    </a:cubicBezTo>
                    <a:cubicBezTo>
                      <a:pt x="119366" y="52013"/>
                      <a:pt x="119291" y="53011"/>
                      <a:pt x="119125" y="55507"/>
                    </a:cubicBezTo>
                    <a:cubicBezTo>
                      <a:pt x="118858" y="59201"/>
                      <a:pt x="117725" y="81064"/>
                      <a:pt x="117559" y="85058"/>
                    </a:cubicBezTo>
                    <a:cubicBezTo>
                      <a:pt x="117425" y="88352"/>
                      <a:pt x="117459" y="91247"/>
                      <a:pt x="117459" y="94342"/>
                    </a:cubicBezTo>
                    <a:cubicBezTo>
                      <a:pt x="117459" y="102329"/>
                      <a:pt x="117459" y="102329"/>
                      <a:pt x="117459" y="102329"/>
                    </a:cubicBezTo>
                    <a:cubicBezTo>
                      <a:pt x="117459" y="103826"/>
                      <a:pt x="117459" y="107720"/>
                      <a:pt x="117484" y="111613"/>
                    </a:cubicBezTo>
                    <a:cubicBezTo>
                      <a:pt x="117509" y="114309"/>
                      <a:pt x="117559" y="116106"/>
                      <a:pt x="117800" y="116505"/>
                    </a:cubicBezTo>
                    <a:cubicBezTo>
                      <a:pt x="117909" y="116705"/>
                      <a:pt x="118092" y="116905"/>
                      <a:pt x="118167" y="116905"/>
                    </a:cubicBezTo>
                    <a:cubicBezTo>
                      <a:pt x="118208" y="116905"/>
                      <a:pt x="118225" y="117404"/>
                      <a:pt x="118225" y="117703"/>
                    </a:cubicBezTo>
                    <a:cubicBezTo>
                      <a:pt x="118225" y="118202"/>
                      <a:pt x="118183" y="118502"/>
                      <a:pt x="118100" y="118502"/>
                    </a:cubicBezTo>
                    <a:cubicBezTo>
                      <a:pt x="117650" y="118502"/>
                      <a:pt x="117134" y="118202"/>
                      <a:pt x="117084" y="118202"/>
                    </a:cubicBezTo>
                    <a:cubicBezTo>
                      <a:pt x="117051" y="118202"/>
                      <a:pt x="116542" y="118502"/>
                      <a:pt x="116301" y="118502"/>
                    </a:cubicBezTo>
                    <a:cubicBezTo>
                      <a:pt x="116209" y="118502"/>
                      <a:pt x="116176" y="118302"/>
                      <a:pt x="116176" y="117703"/>
                    </a:cubicBezTo>
                    <a:cubicBezTo>
                      <a:pt x="116176" y="117404"/>
                      <a:pt x="116192" y="116905"/>
                      <a:pt x="116234" y="116905"/>
                    </a:cubicBezTo>
                    <a:cubicBezTo>
                      <a:pt x="116309" y="116905"/>
                      <a:pt x="116401" y="116705"/>
                      <a:pt x="116476" y="116505"/>
                    </a:cubicBezTo>
                    <a:cubicBezTo>
                      <a:pt x="116642" y="116106"/>
                      <a:pt x="116692" y="114309"/>
                      <a:pt x="116709" y="111613"/>
                    </a:cubicBezTo>
                    <a:cubicBezTo>
                      <a:pt x="116734" y="107720"/>
                      <a:pt x="116734" y="103826"/>
                      <a:pt x="116734" y="102329"/>
                    </a:cubicBezTo>
                    <a:lnTo>
                      <a:pt x="116734" y="94342"/>
                    </a:lnTo>
                    <a:close/>
                    <a:moveTo>
                      <a:pt x="1532" y="107321"/>
                    </a:moveTo>
                    <a:cubicBezTo>
                      <a:pt x="1532" y="116206"/>
                      <a:pt x="1532" y="116206"/>
                      <a:pt x="1532" y="116206"/>
                    </a:cubicBezTo>
                    <a:cubicBezTo>
                      <a:pt x="5814" y="116206"/>
                      <a:pt x="5814" y="116206"/>
                      <a:pt x="5814" y="116206"/>
                    </a:cubicBezTo>
                    <a:cubicBezTo>
                      <a:pt x="10104" y="116206"/>
                      <a:pt x="10104" y="116206"/>
                      <a:pt x="10104" y="116206"/>
                    </a:cubicBezTo>
                    <a:cubicBezTo>
                      <a:pt x="10104" y="107321"/>
                      <a:pt x="10104" y="107321"/>
                      <a:pt x="10104" y="107321"/>
                    </a:cubicBezTo>
                    <a:cubicBezTo>
                      <a:pt x="5814" y="107321"/>
                      <a:pt x="5814" y="107321"/>
                      <a:pt x="5814" y="107321"/>
                    </a:cubicBezTo>
                    <a:lnTo>
                      <a:pt x="1532" y="107321"/>
                    </a:lnTo>
                    <a:close/>
                    <a:moveTo>
                      <a:pt x="11462" y="49018"/>
                    </a:moveTo>
                    <a:cubicBezTo>
                      <a:pt x="11337" y="40632"/>
                      <a:pt x="10779" y="34742"/>
                      <a:pt x="10088" y="34143"/>
                    </a:cubicBezTo>
                    <a:cubicBezTo>
                      <a:pt x="8846" y="32845"/>
                      <a:pt x="7780" y="40831"/>
                      <a:pt x="6581" y="43327"/>
                    </a:cubicBezTo>
                    <a:cubicBezTo>
                      <a:pt x="6489" y="43527"/>
                      <a:pt x="6356" y="41131"/>
                      <a:pt x="6239" y="39733"/>
                    </a:cubicBezTo>
                    <a:cubicBezTo>
                      <a:pt x="6797" y="34642"/>
                      <a:pt x="6722" y="24858"/>
                      <a:pt x="6081" y="20565"/>
                    </a:cubicBezTo>
                    <a:cubicBezTo>
                      <a:pt x="6031" y="19966"/>
                      <a:pt x="6047" y="14376"/>
                      <a:pt x="6072" y="14076"/>
                    </a:cubicBezTo>
                    <a:cubicBezTo>
                      <a:pt x="6131" y="13577"/>
                      <a:pt x="6539" y="14475"/>
                      <a:pt x="6597" y="13876"/>
                    </a:cubicBezTo>
                    <a:cubicBezTo>
                      <a:pt x="6656" y="13277"/>
                      <a:pt x="6647" y="7387"/>
                      <a:pt x="6606" y="6788"/>
                    </a:cubicBezTo>
                    <a:cubicBezTo>
                      <a:pt x="6572" y="6189"/>
                      <a:pt x="6106" y="6888"/>
                      <a:pt x="6081" y="6489"/>
                    </a:cubicBezTo>
                    <a:cubicBezTo>
                      <a:pt x="6056" y="6089"/>
                      <a:pt x="6097" y="798"/>
                      <a:pt x="6047" y="299"/>
                    </a:cubicBezTo>
                    <a:cubicBezTo>
                      <a:pt x="6031" y="199"/>
                      <a:pt x="5972" y="99"/>
                      <a:pt x="5914" y="99"/>
                    </a:cubicBezTo>
                    <a:cubicBezTo>
                      <a:pt x="5914" y="0"/>
                      <a:pt x="5914" y="0"/>
                      <a:pt x="5914" y="0"/>
                    </a:cubicBezTo>
                    <a:cubicBezTo>
                      <a:pt x="5906" y="0"/>
                      <a:pt x="5906" y="0"/>
                      <a:pt x="5906" y="0"/>
                    </a:cubicBezTo>
                    <a:cubicBezTo>
                      <a:pt x="5889" y="0"/>
                      <a:pt x="5872" y="0"/>
                      <a:pt x="5856" y="0"/>
                    </a:cubicBezTo>
                    <a:cubicBezTo>
                      <a:pt x="5847" y="0"/>
                      <a:pt x="5847" y="0"/>
                      <a:pt x="5839" y="0"/>
                    </a:cubicBezTo>
                    <a:cubicBezTo>
                      <a:pt x="5839" y="0"/>
                      <a:pt x="5831" y="0"/>
                      <a:pt x="5822" y="0"/>
                    </a:cubicBezTo>
                    <a:cubicBezTo>
                      <a:pt x="5814" y="0"/>
                      <a:pt x="5797" y="0"/>
                      <a:pt x="5781" y="0"/>
                    </a:cubicBezTo>
                    <a:cubicBezTo>
                      <a:pt x="5731" y="0"/>
                      <a:pt x="5731" y="0"/>
                      <a:pt x="5731" y="0"/>
                    </a:cubicBezTo>
                    <a:cubicBezTo>
                      <a:pt x="5731" y="99"/>
                      <a:pt x="5731" y="99"/>
                      <a:pt x="5731" y="99"/>
                    </a:cubicBezTo>
                    <a:cubicBezTo>
                      <a:pt x="5681" y="99"/>
                      <a:pt x="5648" y="199"/>
                      <a:pt x="5631" y="299"/>
                    </a:cubicBezTo>
                    <a:cubicBezTo>
                      <a:pt x="5589" y="798"/>
                      <a:pt x="5623" y="6089"/>
                      <a:pt x="5598" y="6489"/>
                    </a:cubicBezTo>
                    <a:cubicBezTo>
                      <a:pt x="5573" y="6888"/>
                      <a:pt x="5114" y="6189"/>
                      <a:pt x="5073" y="6788"/>
                    </a:cubicBezTo>
                    <a:cubicBezTo>
                      <a:pt x="5039" y="7387"/>
                      <a:pt x="5023" y="13277"/>
                      <a:pt x="5081" y="13876"/>
                    </a:cubicBezTo>
                    <a:cubicBezTo>
                      <a:pt x="5139" y="14475"/>
                      <a:pt x="5556" y="13577"/>
                      <a:pt x="5606" y="14076"/>
                    </a:cubicBezTo>
                    <a:cubicBezTo>
                      <a:pt x="5631" y="14376"/>
                      <a:pt x="5648" y="19966"/>
                      <a:pt x="5598" y="20565"/>
                    </a:cubicBezTo>
                    <a:cubicBezTo>
                      <a:pt x="4956" y="24858"/>
                      <a:pt x="4881" y="34642"/>
                      <a:pt x="5439" y="39733"/>
                    </a:cubicBezTo>
                    <a:cubicBezTo>
                      <a:pt x="5323" y="41131"/>
                      <a:pt x="5189" y="43527"/>
                      <a:pt x="5098" y="43327"/>
                    </a:cubicBezTo>
                    <a:cubicBezTo>
                      <a:pt x="3898" y="40831"/>
                      <a:pt x="2832" y="32845"/>
                      <a:pt x="1599" y="34143"/>
                    </a:cubicBezTo>
                    <a:cubicBezTo>
                      <a:pt x="908" y="34742"/>
                      <a:pt x="341" y="40632"/>
                      <a:pt x="216" y="49018"/>
                    </a:cubicBezTo>
                    <a:cubicBezTo>
                      <a:pt x="0" y="64093"/>
                      <a:pt x="908" y="75673"/>
                      <a:pt x="1349" y="88452"/>
                    </a:cubicBezTo>
                    <a:cubicBezTo>
                      <a:pt x="1482" y="92545"/>
                      <a:pt x="1607" y="97936"/>
                      <a:pt x="1582" y="102628"/>
                    </a:cubicBezTo>
                    <a:cubicBezTo>
                      <a:pt x="10096" y="102628"/>
                      <a:pt x="10096" y="102628"/>
                      <a:pt x="10096" y="102628"/>
                    </a:cubicBezTo>
                    <a:cubicBezTo>
                      <a:pt x="10071" y="97936"/>
                      <a:pt x="10196" y="92545"/>
                      <a:pt x="10338" y="88452"/>
                    </a:cubicBezTo>
                    <a:cubicBezTo>
                      <a:pt x="10771" y="75673"/>
                      <a:pt x="11679" y="64093"/>
                      <a:pt x="11462" y="49018"/>
                    </a:cubicBezTo>
                    <a:close/>
                    <a:moveTo>
                      <a:pt x="5348" y="82362"/>
                    </a:moveTo>
                    <a:cubicBezTo>
                      <a:pt x="5239" y="89950"/>
                      <a:pt x="4889" y="94742"/>
                      <a:pt x="4598" y="94841"/>
                    </a:cubicBezTo>
                    <a:cubicBezTo>
                      <a:pt x="4406" y="94841"/>
                      <a:pt x="4248" y="93943"/>
                      <a:pt x="4106" y="92445"/>
                    </a:cubicBezTo>
                    <a:cubicBezTo>
                      <a:pt x="3915" y="90449"/>
                      <a:pt x="3765" y="87154"/>
                      <a:pt x="3815" y="85158"/>
                    </a:cubicBezTo>
                    <a:cubicBezTo>
                      <a:pt x="3856" y="84559"/>
                      <a:pt x="4373" y="85457"/>
                      <a:pt x="4406" y="84858"/>
                    </a:cubicBezTo>
                    <a:cubicBezTo>
                      <a:pt x="4448" y="84259"/>
                      <a:pt x="4348" y="79367"/>
                      <a:pt x="4290" y="78768"/>
                    </a:cubicBezTo>
                    <a:cubicBezTo>
                      <a:pt x="4231" y="78169"/>
                      <a:pt x="3765" y="78968"/>
                      <a:pt x="3698" y="78369"/>
                    </a:cubicBezTo>
                    <a:cubicBezTo>
                      <a:pt x="3632" y="77770"/>
                      <a:pt x="3582" y="71780"/>
                      <a:pt x="3515" y="71381"/>
                    </a:cubicBezTo>
                    <a:cubicBezTo>
                      <a:pt x="3515" y="71381"/>
                      <a:pt x="3015" y="70482"/>
                      <a:pt x="2982" y="71381"/>
                    </a:cubicBezTo>
                    <a:cubicBezTo>
                      <a:pt x="2948" y="72179"/>
                      <a:pt x="3148" y="77171"/>
                      <a:pt x="3115" y="78069"/>
                    </a:cubicBezTo>
                    <a:cubicBezTo>
                      <a:pt x="3082" y="78868"/>
                      <a:pt x="2424" y="77271"/>
                      <a:pt x="2415" y="78169"/>
                    </a:cubicBezTo>
                    <a:cubicBezTo>
                      <a:pt x="2399" y="79068"/>
                      <a:pt x="2449" y="83460"/>
                      <a:pt x="2515" y="84159"/>
                    </a:cubicBezTo>
                    <a:cubicBezTo>
                      <a:pt x="2574" y="84758"/>
                      <a:pt x="3190" y="84858"/>
                      <a:pt x="3190" y="84858"/>
                    </a:cubicBezTo>
                    <a:cubicBezTo>
                      <a:pt x="3315" y="85956"/>
                      <a:pt x="3348" y="88352"/>
                      <a:pt x="3348" y="90748"/>
                    </a:cubicBezTo>
                    <a:cubicBezTo>
                      <a:pt x="3348" y="93843"/>
                      <a:pt x="3148" y="95440"/>
                      <a:pt x="2832" y="94342"/>
                    </a:cubicBezTo>
                    <a:cubicBezTo>
                      <a:pt x="2240" y="92346"/>
                      <a:pt x="1507" y="76971"/>
                      <a:pt x="1074" y="66289"/>
                    </a:cubicBezTo>
                    <a:cubicBezTo>
                      <a:pt x="749" y="58502"/>
                      <a:pt x="558" y="45623"/>
                      <a:pt x="1399" y="41830"/>
                    </a:cubicBezTo>
                    <a:cubicBezTo>
                      <a:pt x="1907" y="39434"/>
                      <a:pt x="2449" y="40831"/>
                      <a:pt x="2998" y="42728"/>
                    </a:cubicBezTo>
                    <a:cubicBezTo>
                      <a:pt x="3582" y="44825"/>
                      <a:pt x="4340" y="47620"/>
                      <a:pt x="4790" y="50915"/>
                    </a:cubicBezTo>
                    <a:cubicBezTo>
                      <a:pt x="4898" y="51713"/>
                      <a:pt x="4656" y="51114"/>
                      <a:pt x="5056" y="61697"/>
                    </a:cubicBezTo>
                    <a:cubicBezTo>
                      <a:pt x="5239" y="66589"/>
                      <a:pt x="5431" y="77071"/>
                      <a:pt x="5348" y="82362"/>
                    </a:cubicBezTo>
                    <a:close/>
                    <a:moveTo>
                      <a:pt x="5814" y="0"/>
                    </a:moveTo>
                    <a:cubicBezTo>
                      <a:pt x="5814" y="0"/>
                      <a:pt x="5822" y="0"/>
                      <a:pt x="5839" y="0"/>
                    </a:cubicBezTo>
                    <a:cubicBezTo>
                      <a:pt x="5856" y="0"/>
                      <a:pt x="5864" y="0"/>
                      <a:pt x="5864" y="0"/>
                    </a:cubicBezTo>
                    <a:lnTo>
                      <a:pt x="5814" y="0"/>
                    </a:lnTo>
                    <a:close/>
                    <a:moveTo>
                      <a:pt x="10612" y="66289"/>
                    </a:moveTo>
                    <a:cubicBezTo>
                      <a:pt x="10171" y="76971"/>
                      <a:pt x="9438" y="92346"/>
                      <a:pt x="8846" y="94342"/>
                    </a:cubicBezTo>
                    <a:cubicBezTo>
                      <a:pt x="8530" y="95440"/>
                      <a:pt x="8330" y="93843"/>
                      <a:pt x="8330" y="90748"/>
                    </a:cubicBezTo>
                    <a:cubicBezTo>
                      <a:pt x="8330" y="88352"/>
                      <a:pt x="8363" y="85956"/>
                      <a:pt x="8488" y="84858"/>
                    </a:cubicBezTo>
                    <a:cubicBezTo>
                      <a:pt x="8488" y="84858"/>
                      <a:pt x="9105" y="84758"/>
                      <a:pt x="9163" y="84159"/>
                    </a:cubicBezTo>
                    <a:cubicBezTo>
                      <a:pt x="9230" y="83460"/>
                      <a:pt x="9280" y="79068"/>
                      <a:pt x="9263" y="78169"/>
                    </a:cubicBezTo>
                    <a:cubicBezTo>
                      <a:pt x="9255" y="77271"/>
                      <a:pt x="8597" y="78868"/>
                      <a:pt x="8563" y="78069"/>
                    </a:cubicBezTo>
                    <a:cubicBezTo>
                      <a:pt x="8530" y="77171"/>
                      <a:pt x="8730" y="72179"/>
                      <a:pt x="8696" y="71381"/>
                    </a:cubicBezTo>
                    <a:cubicBezTo>
                      <a:pt x="8663" y="70482"/>
                      <a:pt x="8163" y="71381"/>
                      <a:pt x="8163" y="71381"/>
                    </a:cubicBezTo>
                    <a:cubicBezTo>
                      <a:pt x="8105" y="71780"/>
                      <a:pt x="8047" y="77770"/>
                      <a:pt x="7980" y="78369"/>
                    </a:cubicBezTo>
                    <a:cubicBezTo>
                      <a:pt x="7922" y="78968"/>
                      <a:pt x="7447" y="78169"/>
                      <a:pt x="7397" y="78768"/>
                    </a:cubicBezTo>
                    <a:cubicBezTo>
                      <a:pt x="7330" y="79367"/>
                      <a:pt x="7230" y="84259"/>
                      <a:pt x="7272" y="84858"/>
                    </a:cubicBezTo>
                    <a:cubicBezTo>
                      <a:pt x="7305" y="85457"/>
                      <a:pt x="7830" y="84559"/>
                      <a:pt x="7872" y="85158"/>
                    </a:cubicBezTo>
                    <a:cubicBezTo>
                      <a:pt x="7922" y="87154"/>
                      <a:pt x="7763" y="90449"/>
                      <a:pt x="7572" y="92445"/>
                    </a:cubicBezTo>
                    <a:cubicBezTo>
                      <a:pt x="7430" y="93943"/>
                      <a:pt x="7280" y="94841"/>
                      <a:pt x="7089" y="94841"/>
                    </a:cubicBezTo>
                    <a:cubicBezTo>
                      <a:pt x="6797" y="94742"/>
                      <a:pt x="6439" y="89950"/>
                      <a:pt x="6331" y="82362"/>
                    </a:cubicBezTo>
                    <a:cubicBezTo>
                      <a:pt x="6256" y="77071"/>
                      <a:pt x="6439" y="66589"/>
                      <a:pt x="6622" y="61697"/>
                    </a:cubicBezTo>
                    <a:cubicBezTo>
                      <a:pt x="7022" y="51114"/>
                      <a:pt x="6780" y="51713"/>
                      <a:pt x="6889" y="50915"/>
                    </a:cubicBezTo>
                    <a:cubicBezTo>
                      <a:pt x="7339" y="47620"/>
                      <a:pt x="8105" y="44825"/>
                      <a:pt x="8680" y="42728"/>
                    </a:cubicBezTo>
                    <a:cubicBezTo>
                      <a:pt x="9230" y="40831"/>
                      <a:pt x="9771" y="39434"/>
                      <a:pt x="10279" y="41830"/>
                    </a:cubicBezTo>
                    <a:cubicBezTo>
                      <a:pt x="11121" y="45623"/>
                      <a:pt x="10929" y="58502"/>
                      <a:pt x="10612" y="6628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28"/>
              <p:cNvSpPr/>
              <p:nvPr/>
            </p:nvSpPr>
            <p:spPr>
              <a:xfrm>
                <a:off x="3354388" y="5529263"/>
                <a:ext cx="18867300" cy="1241400"/>
              </a:xfrm>
              <a:custGeom>
                <a:avLst/>
                <a:gdLst/>
                <a:ahLst/>
                <a:cxnLst/>
                <a:rect l="l" t="t" r="r" b="b"/>
                <a:pathLst>
                  <a:path w="120000" h="120000" extrusionOk="0">
                    <a:moveTo>
                      <a:pt x="1953" y="118709"/>
                    </a:moveTo>
                    <a:cubicBezTo>
                      <a:pt x="1055" y="118709"/>
                      <a:pt x="497" y="114470"/>
                      <a:pt x="291" y="112626"/>
                    </a:cubicBezTo>
                    <a:cubicBezTo>
                      <a:pt x="157" y="109124"/>
                      <a:pt x="24" y="97511"/>
                      <a:pt x="0" y="89953"/>
                    </a:cubicBezTo>
                    <a:cubicBezTo>
                      <a:pt x="60" y="88847"/>
                      <a:pt x="218" y="88479"/>
                      <a:pt x="254" y="89400"/>
                    </a:cubicBezTo>
                    <a:cubicBezTo>
                      <a:pt x="424" y="97695"/>
                      <a:pt x="861" y="113732"/>
                      <a:pt x="2098" y="113732"/>
                    </a:cubicBezTo>
                    <a:cubicBezTo>
                      <a:pt x="2996" y="113732"/>
                      <a:pt x="3433" y="104700"/>
                      <a:pt x="3433" y="94930"/>
                    </a:cubicBezTo>
                    <a:cubicBezTo>
                      <a:pt x="3433" y="87741"/>
                      <a:pt x="3336" y="79815"/>
                      <a:pt x="2559" y="72258"/>
                    </a:cubicBezTo>
                    <a:cubicBezTo>
                      <a:pt x="1540" y="62119"/>
                      <a:pt x="1540" y="62119"/>
                      <a:pt x="1540" y="62119"/>
                    </a:cubicBezTo>
                    <a:cubicBezTo>
                      <a:pt x="1006" y="56774"/>
                      <a:pt x="388" y="47557"/>
                      <a:pt x="388" y="34285"/>
                    </a:cubicBezTo>
                    <a:cubicBezTo>
                      <a:pt x="388" y="18801"/>
                      <a:pt x="1176" y="6267"/>
                      <a:pt x="2571" y="6267"/>
                    </a:cubicBezTo>
                    <a:cubicBezTo>
                      <a:pt x="2899" y="6267"/>
                      <a:pt x="3287" y="7373"/>
                      <a:pt x="3554" y="8479"/>
                    </a:cubicBezTo>
                    <a:cubicBezTo>
                      <a:pt x="3699" y="9032"/>
                      <a:pt x="3845" y="9400"/>
                      <a:pt x="3930" y="9400"/>
                    </a:cubicBezTo>
                    <a:cubicBezTo>
                      <a:pt x="4027" y="13271"/>
                      <a:pt x="4124" y="22304"/>
                      <a:pt x="4124" y="29308"/>
                    </a:cubicBezTo>
                    <a:cubicBezTo>
                      <a:pt x="4088" y="30230"/>
                      <a:pt x="3918" y="30599"/>
                      <a:pt x="3857" y="29677"/>
                    </a:cubicBezTo>
                    <a:cubicBezTo>
                      <a:pt x="3724" y="21935"/>
                      <a:pt x="3433" y="11428"/>
                      <a:pt x="2401" y="11428"/>
                    </a:cubicBezTo>
                    <a:cubicBezTo>
                      <a:pt x="1358" y="11428"/>
                      <a:pt x="1140" y="21935"/>
                      <a:pt x="1140" y="29308"/>
                    </a:cubicBezTo>
                    <a:cubicBezTo>
                      <a:pt x="1140" y="38709"/>
                      <a:pt x="1649" y="45529"/>
                      <a:pt x="2038" y="49400"/>
                    </a:cubicBezTo>
                    <a:cubicBezTo>
                      <a:pt x="2899" y="57511"/>
                      <a:pt x="2899" y="57511"/>
                      <a:pt x="2899" y="57511"/>
                    </a:cubicBezTo>
                    <a:cubicBezTo>
                      <a:pt x="3566" y="63778"/>
                      <a:pt x="4233" y="73179"/>
                      <a:pt x="4233" y="88663"/>
                    </a:cubicBezTo>
                    <a:cubicBezTo>
                      <a:pt x="4233" y="106543"/>
                      <a:pt x="3348" y="118709"/>
                      <a:pt x="1953" y="118709"/>
                    </a:cubicBezTo>
                    <a:close/>
                    <a:moveTo>
                      <a:pt x="8637" y="52534"/>
                    </a:moveTo>
                    <a:cubicBezTo>
                      <a:pt x="8722" y="53824"/>
                      <a:pt x="8794" y="56405"/>
                      <a:pt x="8794" y="59170"/>
                    </a:cubicBezTo>
                    <a:cubicBezTo>
                      <a:pt x="8794" y="61935"/>
                      <a:pt x="8697" y="65069"/>
                      <a:pt x="8564" y="65069"/>
                    </a:cubicBezTo>
                    <a:cubicBezTo>
                      <a:pt x="8515" y="65069"/>
                      <a:pt x="8455" y="64700"/>
                      <a:pt x="8418" y="63963"/>
                    </a:cubicBezTo>
                    <a:cubicBezTo>
                      <a:pt x="8176" y="59539"/>
                      <a:pt x="7788" y="55299"/>
                      <a:pt x="7351" y="55299"/>
                    </a:cubicBezTo>
                    <a:cubicBezTo>
                      <a:pt x="6599" y="55299"/>
                      <a:pt x="5871" y="64331"/>
                      <a:pt x="5871" y="81474"/>
                    </a:cubicBezTo>
                    <a:cubicBezTo>
                      <a:pt x="5871" y="94193"/>
                      <a:pt x="6453" y="109308"/>
                      <a:pt x="7594" y="109308"/>
                    </a:cubicBezTo>
                    <a:cubicBezTo>
                      <a:pt x="8212" y="109308"/>
                      <a:pt x="8528" y="105069"/>
                      <a:pt x="8782" y="99539"/>
                    </a:cubicBezTo>
                    <a:cubicBezTo>
                      <a:pt x="8867" y="99170"/>
                      <a:pt x="8964" y="100276"/>
                      <a:pt x="8964" y="101751"/>
                    </a:cubicBezTo>
                    <a:cubicBezTo>
                      <a:pt x="8613" y="113732"/>
                      <a:pt x="7800" y="118341"/>
                      <a:pt x="7181" y="118341"/>
                    </a:cubicBezTo>
                    <a:cubicBezTo>
                      <a:pt x="6623" y="118341"/>
                      <a:pt x="6089" y="115576"/>
                      <a:pt x="5725" y="110046"/>
                    </a:cubicBezTo>
                    <a:cubicBezTo>
                      <a:pt x="5349" y="104516"/>
                      <a:pt x="5107" y="96589"/>
                      <a:pt x="5107" y="86082"/>
                    </a:cubicBezTo>
                    <a:cubicBezTo>
                      <a:pt x="5107" y="68571"/>
                      <a:pt x="5907" y="49769"/>
                      <a:pt x="7691" y="49769"/>
                    </a:cubicBezTo>
                    <a:cubicBezTo>
                      <a:pt x="7933" y="49769"/>
                      <a:pt x="8346" y="50691"/>
                      <a:pt x="8637" y="52534"/>
                    </a:cubicBezTo>
                    <a:close/>
                    <a:moveTo>
                      <a:pt x="9862" y="24516"/>
                    </a:moveTo>
                    <a:cubicBezTo>
                      <a:pt x="9862" y="14930"/>
                      <a:pt x="9850" y="14009"/>
                      <a:pt x="9522" y="11059"/>
                    </a:cubicBezTo>
                    <a:cubicBezTo>
                      <a:pt x="9425" y="10138"/>
                      <a:pt x="9425" y="10138"/>
                      <a:pt x="9425" y="10138"/>
                    </a:cubicBezTo>
                    <a:cubicBezTo>
                      <a:pt x="9365" y="9585"/>
                      <a:pt x="9365" y="7373"/>
                      <a:pt x="9425" y="6820"/>
                    </a:cubicBezTo>
                    <a:cubicBezTo>
                      <a:pt x="9692" y="5529"/>
                      <a:pt x="10190" y="3133"/>
                      <a:pt x="10578" y="0"/>
                    </a:cubicBezTo>
                    <a:cubicBezTo>
                      <a:pt x="10614" y="0"/>
                      <a:pt x="10663" y="368"/>
                      <a:pt x="10675" y="921"/>
                    </a:cubicBezTo>
                    <a:cubicBezTo>
                      <a:pt x="10675" y="5898"/>
                      <a:pt x="10651" y="14009"/>
                      <a:pt x="10651" y="21013"/>
                    </a:cubicBezTo>
                    <a:cubicBezTo>
                      <a:pt x="10651" y="55299"/>
                      <a:pt x="10651" y="55299"/>
                      <a:pt x="10651" y="55299"/>
                    </a:cubicBezTo>
                    <a:cubicBezTo>
                      <a:pt x="10651" y="56589"/>
                      <a:pt x="10663" y="57880"/>
                      <a:pt x="10687" y="58248"/>
                    </a:cubicBezTo>
                    <a:cubicBezTo>
                      <a:pt x="11075" y="53824"/>
                      <a:pt x="11585" y="49769"/>
                      <a:pt x="12131" y="49769"/>
                    </a:cubicBezTo>
                    <a:cubicBezTo>
                      <a:pt x="13150" y="49769"/>
                      <a:pt x="13513" y="59354"/>
                      <a:pt x="13513" y="70783"/>
                    </a:cubicBezTo>
                    <a:cubicBezTo>
                      <a:pt x="13513" y="97880"/>
                      <a:pt x="13513" y="97880"/>
                      <a:pt x="13513" y="97880"/>
                    </a:cubicBezTo>
                    <a:cubicBezTo>
                      <a:pt x="13513" y="109493"/>
                      <a:pt x="13538" y="111336"/>
                      <a:pt x="13914" y="112073"/>
                    </a:cubicBezTo>
                    <a:cubicBezTo>
                      <a:pt x="14205" y="112442"/>
                      <a:pt x="14205" y="112442"/>
                      <a:pt x="14205" y="112442"/>
                    </a:cubicBezTo>
                    <a:cubicBezTo>
                      <a:pt x="14278" y="113364"/>
                      <a:pt x="14266" y="116129"/>
                      <a:pt x="14181" y="116497"/>
                    </a:cubicBezTo>
                    <a:cubicBezTo>
                      <a:pt x="13805" y="116313"/>
                      <a:pt x="13489" y="116129"/>
                      <a:pt x="13113" y="116129"/>
                    </a:cubicBezTo>
                    <a:cubicBezTo>
                      <a:pt x="12737" y="116129"/>
                      <a:pt x="12410" y="116313"/>
                      <a:pt x="12118" y="116497"/>
                    </a:cubicBezTo>
                    <a:cubicBezTo>
                      <a:pt x="12046" y="116129"/>
                      <a:pt x="12021" y="113364"/>
                      <a:pt x="12106" y="112442"/>
                    </a:cubicBezTo>
                    <a:cubicBezTo>
                      <a:pt x="12312" y="112073"/>
                      <a:pt x="12312" y="112073"/>
                      <a:pt x="12312" y="112073"/>
                    </a:cubicBezTo>
                    <a:cubicBezTo>
                      <a:pt x="12713" y="110967"/>
                      <a:pt x="12725" y="109493"/>
                      <a:pt x="12725" y="97880"/>
                    </a:cubicBezTo>
                    <a:cubicBezTo>
                      <a:pt x="12725" y="74654"/>
                      <a:pt x="12725" y="74654"/>
                      <a:pt x="12725" y="74654"/>
                    </a:cubicBezTo>
                    <a:cubicBezTo>
                      <a:pt x="12725" y="64331"/>
                      <a:pt x="12385" y="57327"/>
                      <a:pt x="11706" y="57327"/>
                    </a:cubicBezTo>
                    <a:cubicBezTo>
                      <a:pt x="11342" y="57327"/>
                      <a:pt x="11063" y="59170"/>
                      <a:pt x="10869" y="61751"/>
                    </a:cubicBezTo>
                    <a:cubicBezTo>
                      <a:pt x="10675" y="64147"/>
                      <a:pt x="10651" y="64884"/>
                      <a:pt x="10651" y="70599"/>
                    </a:cubicBezTo>
                    <a:cubicBezTo>
                      <a:pt x="10651" y="97880"/>
                      <a:pt x="10651" y="97880"/>
                      <a:pt x="10651" y="97880"/>
                    </a:cubicBezTo>
                    <a:cubicBezTo>
                      <a:pt x="10651" y="109493"/>
                      <a:pt x="10675" y="111152"/>
                      <a:pt x="11051" y="112073"/>
                    </a:cubicBezTo>
                    <a:cubicBezTo>
                      <a:pt x="11281" y="112442"/>
                      <a:pt x="11281" y="112442"/>
                      <a:pt x="11281" y="112442"/>
                    </a:cubicBezTo>
                    <a:cubicBezTo>
                      <a:pt x="11354" y="113179"/>
                      <a:pt x="11330" y="116129"/>
                      <a:pt x="11257" y="116497"/>
                    </a:cubicBezTo>
                    <a:cubicBezTo>
                      <a:pt x="10942" y="116313"/>
                      <a:pt x="10626" y="116129"/>
                      <a:pt x="10250" y="116129"/>
                    </a:cubicBezTo>
                    <a:cubicBezTo>
                      <a:pt x="9874" y="116129"/>
                      <a:pt x="9547" y="116313"/>
                      <a:pt x="9207" y="116497"/>
                    </a:cubicBezTo>
                    <a:cubicBezTo>
                      <a:pt x="9134" y="116129"/>
                      <a:pt x="9110" y="113364"/>
                      <a:pt x="9183" y="112442"/>
                    </a:cubicBezTo>
                    <a:cubicBezTo>
                      <a:pt x="9450" y="112073"/>
                      <a:pt x="9450" y="112073"/>
                      <a:pt x="9450" y="112073"/>
                    </a:cubicBezTo>
                    <a:cubicBezTo>
                      <a:pt x="9850" y="111336"/>
                      <a:pt x="9862" y="109493"/>
                      <a:pt x="9862" y="97880"/>
                    </a:cubicBezTo>
                    <a:lnTo>
                      <a:pt x="9862" y="24516"/>
                    </a:lnTo>
                    <a:close/>
                    <a:moveTo>
                      <a:pt x="19167" y="83502"/>
                    </a:moveTo>
                    <a:cubicBezTo>
                      <a:pt x="19167" y="103778"/>
                      <a:pt x="18245" y="118341"/>
                      <a:pt x="16910" y="118341"/>
                    </a:cubicBezTo>
                    <a:cubicBezTo>
                      <a:pt x="15685" y="118341"/>
                      <a:pt x="14727" y="105253"/>
                      <a:pt x="14727" y="84976"/>
                    </a:cubicBezTo>
                    <a:cubicBezTo>
                      <a:pt x="14727" y="64516"/>
                      <a:pt x="15733" y="49769"/>
                      <a:pt x="16995" y="49769"/>
                    </a:cubicBezTo>
                    <a:cubicBezTo>
                      <a:pt x="18196" y="49769"/>
                      <a:pt x="19167" y="63410"/>
                      <a:pt x="19167" y="83502"/>
                    </a:cubicBezTo>
                    <a:close/>
                    <a:moveTo>
                      <a:pt x="16874" y="54746"/>
                    </a:moveTo>
                    <a:cubicBezTo>
                      <a:pt x="16158" y="54746"/>
                      <a:pt x="15636" y="64884"/>
                      <a:pt x="15636" y="82764"/>
                    </a:cubicBezTo>
                    <a:cubicBezTo>
                      <a:pt x="15636" y="97511"/>
                      <a:pt x="16073" y="113548"/>
                      <a:pt x="17019" y="113548"/>
                    </a:cubicBezTo>
                    <a:cubicBezTo>
                      <a:pt x="17953" y="113548"/>
                      <a:pt x="18245" y="98617"/>
                      <a:pt x="18245" y="86082"/>
                    </a:cubicBezTo>
                    <a:cubicBezTo>
                      <a:pt x="18245" y="72258"/>
                      <a:pt x="17881" y="54746"/>
                      <a:pt x="16874" y="54746"/>
                    </a:cubicBezTo>
                    <a:close/>
                    <a:moveTo>
                      <a:pt x="24286" y="83502"/>
                    </a:moveTo>
                    <a:cubicBezTo>
                      <a:pt x="24286" y="103778"/>
                      <a:pt x="23364" y="118341"/>
                      <a:pt x="22029" y="118341"/>
                    </a:cubicBezTo>
                    <a:cubicBezTo>
                      <a:pt x="20804" y="118341"/>
                      <a:pt x="19846" y="105253"/>
                      <a:pt x="19846" y="84976"/>
                    </a:cubicBezTo>
                    <a:cubicBezTo>
                      <a:pt x="19846" y="64516"/>
                      <a:pt x="20853" y="49769"/>
                      <a:pt x="22114" y="49769"/>
                    </a:cubicBezTo>
                    <a:cubicBezTo>
                      <a:pt x="23315" y="49769"/>
                      <a:pt x="24286" y="63410"/>
                      <a:pt x="24286" y="83502"/>
                    </a:cubicBezTo>
                    <a:close/>
                    <a:moveTo>
                      <a:pt x="21993" y="54746"/>
                    </a:moveTo>
                    <a:cubicBezTo>
                      <a:pt x="21289" y="54746"/>
                      <a:pt x="20756" y="64884"/>
                      <a:pt x="20756" y="82764"/>
                    </a:cubicBezTo>
                    <a:cubicBezTo>
                      <a:pt x="20756" y="97511"/>
                      <a:pt x="21205" y="113548"/>
                      <a:pt x="22139" y="113548"/>
                    </a:cubicBezTo>
                    <a:cubicBezTo>
                      <a:pt x="23085" y="113548"/>
                      <a:pt x="23364" y="98617"/>
                      <a:pt x="23364" y="86082"/>
                    </a:cubicBezTo>
                    <a:cubicBezTo>
                      <a:pt x="23364" y="72258"/>
                      <a:pt x="23000" y="54746"/>
                      <a:pt x="21993" y="54746"/>
                    </a:cubicBezTo>
                    <a:close/>
                    <a:moveTo>
                      <a:pt x="26324" y="97880"/>
                    </a:moveTo>
                    <a:cubicBezTo>
                      <a:pt x="26324" y="109493"/>
                      <a:pt x="26336" y="111152"/>
                      <a:pt x="26724" y="112073"/>
                    </a:cubicBezTo>
                    <a:cubicBezTo>
                      <a:pt x="26979" y="112442"/>
                      <a:pt x="26979" y="112442"/>
                      <a:pt x="26979" y="112442"/>
                    </a:cubicBezTo>
                    <a:cubicBezTo>
                      <a:pt x="27052" y="113364"/>
                      <a:pt x="27040" y="116129"/>
                      <a:pt x="26955" y="116497"/>
                    </a:cubicBezTo>
                    <a:cubicBezTo>
                      <a:pt x="26603" y="116313"/>
                      <a:pt x="26300" y="116129"/>
                      <a:pt x="25923" y="116129"/>
                    </a:cubicBezTo>
                    <a:cubicBezTo>
                      <a:pt x="25535" y="116129"/>
                      <a:pt x="25220" y="116313"/>
                      <a:pt x="24892" y="116497"/>
                    </a:cubicBezTo>
                    <a:cubicBezTo>
                      <a:pt x="24820" y="116129"/>
                      <a:pt x="24795" y="113364"/>
                      <a:pt x="24880" y="112442"/>
                    </a:cubicBezTo>
                    <a:cubicBezTo>
                      <a:pt x="25123" y="112073"/>
                      <a:pt x="25123" y="112073"/>
                      <a:pt x="25123" y="112073"/>
                    </a:cubicBezTo>
                    <a:cubicBezTo>
                      <a:pt x="25523" y="111152"/>
                      <a:pt x="25523" y="109493"/>
                      <a:pt x="25523" y="97880"/>
                    </a:cubicBezTo>
                    <a:cubicBezTo>
                      <a:pt x="25523" y="24516"/>
                      <a:pt x="25523" y="24516"/>
                      <a:pt x="25523" y="24516"/>
                    </a:cubicBezTo>
                    <a:cubicBezTo>
                      <a:pt x="25523" y="14930"/>
                      <a:pt x="25523" y="14009"/>
                      <a:pt x="25196" y="11059"/>
                    </a:cubicBezTo>
                    <a:cubicBezTo>
                      <a:pt x="25086" y="10138"/>
                      <a:pt x="25086" y="10138"/>
                      <a:pt x="25086" y="10138"/>
                    </a:cubicBezTo>
                    <a:cubicBezTo>
                      <a:pt x="25038" y="9585"/>
                      <a:pt x="25038" y="7373"/>
                      <a:pt x="25086" y="6820"/>
                    </a:cubicBezTo>
                    <a:cubicBezTo>
                      <a:pt x="25353" y="5529"/>
                      <a:pt x="25863" y="3133"/>
                      <a:pt x="26239" y="0"/>
                    </a:cubicBezTo>
                    <a:cubicBezTo>
                      <a:pt x="26287" y="0"/>
                      <a:pt x="26324" y="368"/>
                      <a:pt x="26348" y="921"/>
                    </a:cubicBezTo>
                    <a:cubicBezTo>
                      <a:pt x="26336" y="5898"/>
                      <a:pt x="26324" y="14009"/>
                      <a:pt x="26324" y="21013"/>
                    </a:cubicBezTo>
                    <a:lnTo>
                      <a:pt x="26324" y="97880"/>
                    </a:lnTo>
                    <a:close/>
                    <a:moveTo>
                      <a:pt x="34573" y="83502"/>
                    </a:moveTo>
                    <a:cubicBezTo>
                      <a:pt x="34573" y="103778"/>
                      <a:pt x="33651" y="118341"/>
                      <a:pt x="32317" y="118341"/>
                    </a:cubicBezTo>
                    <a:cubicBezTo>
                      <a:pt x="31091" y="118341"/>
                      <a:pt x="30121" y="105253"/>
                      <a:pt x="30121" y="84976"/>
                    </a:cubicBezTo>
                    <a:cubicBezTo>
                      <a:pt x="30121" y="64516"/>
                      <a:pt x="31140" y="49769"/>
                      <a:pt x="32401" y="49769"/>
                    </a:cubicBezTo>
                    <a:cubicBezTo>
                      <a:pt x="33602" y="49769"/>
                      <a:pt x="34573" y="63410"/>
                      <a:pt x="34573" y="83502"/>
                    </a:cubicBezTo>
                    <a:close/>
                    <a:moveTo>
                      <a:pt x="32268" y="54746"/>
                    </a:moveTo>
                    <a:cubicBezTo>
                      <a:pt x="31564" y="54746"/>
                      <a:pt x="31043" y="64884"/>
                      <a:pt x="31043" y="82764"/>
                    </a:cubicBezTo>
                    <a:cubicBezTo>
                      <a:pt x="31043" y="97511"/>
                      <a:pt x="31479" y="113548"/>
                      <a:pt x="32426" y="113548"/>
                    </a:cubicBezTo>
                    <a:cubicBezTo>
                      <a:pt x="33360" y="113548"/>
                      <a:pt x="33651" y="98617"/>
                      <a:pt x="33651" y="86082"/>
                    </a:cubicBezTo>
                    <a:cubicBezTo>
                      <a:pt x="33651" y="72258"/>
                      <a:pt x="33287" y="54746"/>
                      <a:pt x="32268" y="54746"/>
                    </a:cubicBezTo>
                    <a:close/>
                    <a:moveTo>
                      <a:pt x="36854" y="58986"/>
                    </a:moveTo>
                    <a:cubicBezTo>
                      <a:pt x="36684" y="58986"/>
                      <a:pt x="36684" y="59170"/>
                      <a:pt x="36684" y="63594"/>
                    </a:cubicBezTo>
                    <a:cubicBezTo>
                      <a:pt x="36684" y="97880"/>
                      <a:pt x="36684" y="97880"/>
                      <a:pt x="36684" y="97880"/>
                    </a:cubicBezTo>
                    <a:cubicBezTo>
                      <a:pt x="36684" y="109493"/>
                      <a:pt x="36696" y="111520"/>
                      <a:pt x="37084" y="112073"/>
                    </a:cubicBezTo>
                    <a:cubicBezTo>
                      <a:pt x="37472" y="112442"/>
                      <a:pt x="37472" y="112442"/>
                      <a:pt x="37472" y="112442"/>
                    </a:cubicBezTo>
                    <a:cubicBezTo>
                      <a:pt x="37545" y="113364"/>
                      <a:pt x="37521" y="116129"/>
                      <a:pt x="37448" y="116497"/>
                    </a:cubicBezTo>
                    <a:cubicBezTo>
                      <a:pt x="36963" y="116313"/>
                      <a:pt x="36659" y="116129"/>
                      <a:pt x="36283" y="116129"/>
                    </a:cubicBezTo>
                    <a:cubicBezTo>
                      <a:pt x="35895" y="116129"/>
                      <a:pt x="35580" y="116313"/>
                      <a:pt x="35252" y="116497"/>
                    </a:cubicBezTo>
                    <a:cubicBezTo>
                      <a:pt x="35179" y="116129"/>
                      <a:pt x="35155" y="113364"/>
                      <a:pt x="35240" y="112442"/>
                    </a:cubicBezTo>
                    <a:cubicBezTo>
                      <a:pt x="35483" y="112073"/>
                      <a:pt x="35483" y="112073"/>
                      <a:pt x="35483" y="112073"/>
                    </a:cubicBezTo>
                    <a:cubicBezTo>
                      <a:pt x="35871" y="111152"/>
                      <a:pt x="35883" y="109493"/>
                      <a:pt x="35883" y="97880"/>
                    </a:cubicBezTo>
                    <a:cubicBezTo>
                      <a:pt x="35883" y="63594"/>
                      <a:pt x="35883" y="63594"/>
                      <a:pt x="35883" y="63594"/>
                    </a:cubicBezTo>
                    <a:cubicBezTo>
                      <a:pt x="35883" y="59170"/>
                      <a:pt x="35883" y="58986"/>
                      <a:pt x="35677" y="58986"/>
                    </a:cubicBezTo>
                    <a:cubicBezTo>
                      <a:pt x="35301" y="58986"/>
                      <a:pt x="35301" y="58986"/>
                      <a:pt x="35301" y="58986"/>
                    </a:cubicBezTo>
                    <a:cubicBezTo>
                      <a:pt x="35240" y="58248"/>
                      <a:pt x="35228" y="56774"/>
                      <a:pt x="35264" y="55852"/>
                    </a:cubicBezTo>
                    <a:cubicBezTo>
                      <a:pt x="35725" y="52350"/>
                      <a:pt x="35725" y="52350"/>
                      <a:pt x="35725" y="52350"/>
                    </a:cubicBezTo>
                    <a:cubicBezTo>
                      <a:pt x="35810" y="51797"/>
                      <a:pt x="35883" y="50875"/>
                      <a:pt x="35883" y="49216"/>
                    </a:cubicBezTo>
                    <a:cubicBezTo>
                      <a:pt x="35883" y="39815"/>
                      <a:pt x="35956" y="29677"/>
                      <a:pt x="36223" y="20645"/>
                    </a:cubicBezTo>
                    <a:cubicBezTo>
                      <a:pt x="36490" y="11428"/>
                      <a:pt x="37084" y="0"/>
                      <a:pt x="38139" y="0"/>
                    </a:cubicBezTo>
                    <a:cubicBezTo>
                      <a:pt x="38710" y="0"/>
                      <a:pt x="39183" y="3870"/>
                      <a:pt x="39183" y="9769"/>
                    </a:cubicBezTo>
                    <a:cubicBezTo>
                      <a:pt x="39183" y="12903"/>
                      <a:pt x="38989" y="15483"/>
                      <a:pt x="38782" y="15483"/>
                    </a:cubicBezTo>
                    <a:cubicBezTo>
                      <a:pt x="38661" y="15483"/>
                      <a:pt x="38600" y="14930"/>
                      <a:pt x="38528" y="13640"/>
                    </a:cubicBezTo>
                    <a:cubicBezTo>
                      <a:pt x="38321" y="10138"/>
                      <a:pt x="38018" y="6451"/>
                      <a:pt x="37666" y="6451"/>
                    </a:cubicBezTo>
                    <a:cubicBezTo>
                      <a:pt x="37339" y="6451"/>
                      <a:pt x="37072" y="9585"/>
                      <a:pt x="36914" y="15483"/>
                    </a:cubicBezTo>
                    <a:cubicBezTo>
                      <a:pt x="36720" y="22857"/>
                      <a:pt x="36684" y="34654"/>
                      <a:pt x="36684" y="42949"/>
                    </a:cubicBezTo>
                    <a:cubicBezTo>
                      <a:pt x="36684" y="47557"/>
                      <a:pt x="36684" y="47557"/>
                      <a:pt x="36684" y="47557"/>
                    </a:cubicBezTo>
                    <a:cubicBezTo>
                      <a:pt x="36684" y="51981"/>
                      <a:pt x="36684" y="52165"/>
                      <a:pt x="36854" y="52165"/>
                    </a:cubicBezTo>
                    <a:cubicBezTo>
                      <a:pt x="38079" y="52165"/>
                      <a:pt x="38079" y="52165"/>
                      <a:pt x="38079" y="52165"/>
                    </a:cubicBezTo>
                    <a:cubicBezTo>
                      <a:pt x="38200" y="53824"/>
                      <a:pt x="38115" y="58248"/>
                      <a:pt x="38006" y="58986"/>
                    </a:cubicBezTo>
                    <a:lnTo>
                      <a:pt x="36854" y="58986"/>
                    </a:lnTo>
                    <a:close/>
                    <a:moveTo>
                      <a:pt x="42737" y="91797"/>
                    </a:moveTo>
                    <a:cubicBezTo>
                      <a:pt x="42737" y="108755"/>
                      <a:pt x="42761" y="110783"/>
                      <a:pt x="43441" y="112073"/>
                    </a:cubicBezTo>
                    <a:cubicBezTo>
                      <a:pt x="43732" y="112442"/>
                      <a:pt x="43732" y="112442"/>
                      <a:pt x="43732" y="112442"/>
                    </a:cubicBezTo>
                    <a:cubicBezTo>
                      <a:pt x="43792" y="113364"/>
                      <a:pt x="43768" y="116129"/>
                      <a:pt x="43708" y="116497"/>
                    </a:cubicBezTo>
                    <a:cubicBezTo>
                      <a:pt x="43101" y="116313"/>
                      <a:pt x="42749" y="116129"/>
                      <a:pt x="42325" y="116129"/>
                    </a:cubicBezTo>
                    <a:cubicBezTo>
                      <a:pt x="41876" y="116129"/>
                      <a:pt x="41488" y="116313"/>
                      <a:pt x="41014" y="116497"/>
                    </a:cubicBezTo>
                    <a:cubicBezTo>
                      <a:pt x="40954" y="116129"/>
                      <a:pt x="40930" y="113548"/>
                      <a:pt x="40990" y="112442"/>
                    </a:cubicBezTo>
                    <a:cubicBezTo>
                      <a:pt x="41221" y="112073"/>
                      <a:pt x="41221" y="112073"/>
                      <a:pt x="41221" y="112073"/>
                    </a:cubicBezTo>
                    <a:cubicBezTo>
                      <a:pt x="41839" y="110783"/>
                      <a:pt x="41864" y="108755"/>
                      <a:pt x="41864" y="91797"/>
                    </a:cubicBezTo>
                    <a:cubicBezTo>
                      <a:pt x="41864" y="31889"/>
                      <a:pt x="41864" y="31889"/>
                      <a:pt x="41864" y="31889"/>
                    </a:cubicBezTo>
                    <a:cubicBezTo>
                      <a:pt x="41864" y="18064"/>
                      <a:pt x="41839" y="15299"/>
                      <a:pt x="41354" y="14377"/>
                    </a:cubicBezTo>
                    <a:cubicBezTo>
                      <a:pt x="40978" y="13824"/>
                      <a:pt x="40978" y="13824"/>
                      <a:pt x="40978" y="13824"/>
                    </a:cubicBezTo>
                    <a:cubicBezTo>
                      <a:pt x="40905" y="12718"/>
                      <a:pt x="40905" y="10322"/>
                      <a:pt x="40990" y="9769"/>
                    </a:cubicBezTo>
                    <a:cubicBezTo>
                      <a:pt x="41560" y="8663"/>
                      <a:pt x="42228" y="8479"/>
                      <a:pt x="43113" y="8479"/>
                    </a:cubicBezTo>
                    <a:cubicBezTo>
                      <a:pt x="43999" y="8479"/>
                      <a:pt x="44666" y="10138"/>
                      <a:pt x="45163" y="14930"/>
                    </a:cubicBezTo>
                    <a:cubicBezTo>
                      <a:pt x="45661" y="19723"/>
                      <a:pt x="46012" y="28018"/>
                      <a:pt x="46012" y="39262"/>
                    </a:cubicBezTo>
                    <a:cubicBezTo>
                      <a:pt x="46012" y="54193"/>
                      <a:pt x="45406" y="61751"/>
                      <a:pt x="44945" y="65069"/>
                    </a:cubicBezTo>
                    <a:cubicBezTo>
                      <a:pt x="44484" y="68571"/>
                      <a:pt x="43914" y="70046"/>
                      <a:pt x="43477" y="70046"/>
                    </a:cubicBezTo>
                    <a:cubicBezTo>
                      <a:pt x="43404" y="69493"/>
                      <a:pt x="43404" y="67096"/>
                      <a:pt x="43465" y="66728"/>
                    </a:cubicBezTo>
                    <a:cubicBezTo>
                      <a:pt x="44617" y="63410"/>
                      <a:pt x="45030" y="53640"/>
                      <a:pt x="45030" y="39447"/>
                    </a:cubicBezTo>
                    <a:cubicBezTo>
                      <a:pt x="45030" y="23594"/>
                      <a:pt x="44423" y="13456"/>
                      <a:pt x="43319" y="13456"/>
                    </a:cubicBezTo>
                    <a:cubicBezTo>
                      <a:pt x="42749" y="13456"/>
                      <a:pt x="42737" y="14009"/>
                      <a:pt x="42737" y="19354"/>
                    </a:cubicBezTo>
                    <a:lnTo>
                      <a:pt x="42737" y="91797"/>
                    </a:lnTo>
                    <a:close/>
                    <a:moveTo>
                      <a:pt x="47019" y="69493"/>
                    </a:moveTo>
                    <a:cubicBezTo>
                      <a:pt x="47019" y="63041"/>
                      <a:pt x="47019" y="62304"/>
                      <a:pt x="46728" y="59354"/>
                    </a:cubicBezTo>
                    <a:cubicBezTo>
                      <a:pt x="46631" y="58433"/>
                      <a:pt x="46631" y="58433"/>
                      <a:pt x="46631" y="58433"/>
                    </a:cubicBezTo>
                    <a:cubicBezTo>
                      <a:pt x="46583" y="57880"/>
                      <a:pt x="46583" y="56036"/>
                      <a:pt x="46643" y="55483"/>
                    </a:cubicBezTo>
                    <a:cubicBezTo>
                      <a:pt x="46886" y="54193"/>
                      <a:pt x="47456" y="49953"/>
                      <a:pt x="47723" y="47557"/>
                    </a:cubicBezTo>
                    <a:cubicBezTo>
                      <a:pt x="47771" y="47741"/>
                      <a:pt x="47808" y="48110"/>
                      <a:pt x="47808" y="48663"/>
                    </a:cubicBezTo>
                    <a:cubicBezTo>
                      <a:pt x="47808" y="58064"/>
                      <a:pt x="47808" y="58064"/>
                      <a:pt x="47808" y="58064"/>
                    </a:cubicBezTo>
                    <a:cubicBezTo>
                      <a:pt x="47808" y="58986"/>
                      <a:pt x="47820" y="59354"/>
                      <a:pt x="47832" y="59539"/>
                    </a:cubicBezTo>
                    <a:cubicBezTo>
                      <a:pt x="48208" y="54930"/>
                      <a:pt x="48621" y="49769"/>
                      <a:pt x="49009" y="49769"/>
                    </a:cubicBezTo>
                    <a:cubicBezTo>
                      <a:pt x="49276" y="49769"/>
                      <a:pt x="49494" y="52350"/>
                      <a:pt x="49494" y="56405"/>
                    </a:cubicBezTo>
                    <a:cubicBezTo>
                      <a:pt x="49494" y="61751"/>
                      <a:pt x="49203" y="63778"/>
                      <a:pt x="49033" y="63778"/>
                    </a:cubicBezTo>
                    <a:cubicBezTo>
                      <a:pt x="48924" y="63778"/>
                      <a:pt x="48875" y="63225"/>
                      <a:pt x="48803" y="62672"/>
                    </a:cubicBezTo>
                    <a:cubicBezTo>
                      <a:pt x="48645" y="61013"/>
                      <a:pt x="48475" y="60092"/>
                      <a:pt x="48329" y="60092"/>
                    </a:cubicBezTo>
                    <a:cubicBezTo>
                      <a:pt x="48160" y="60092"/>
                      <a:pt x="48026" y="61566"/>
                      <a:pt x="47941" y="63225"/>
                    </a:cubicBezTo>
                    <a:cubicBezTo>
                      <a:pt x="47832" y="65622"/>
                      <a:pt x="47808" y="70230"/>
                      <a:pt x="47808" y="75760"/>
                    </a:cubicBezTo>
                    <a:cubicBezTo>
                      <a:pt x="47808" y="97880"/>
                      <a:pt x="47808" y="97880"/>
                      <a:pt x="47808" y="97880"/>
                    </a:cubicBezTo>
                    <a:cubicBezTo>
                      <a:pt x="47808" y="109493"/>
                      <a:pt x="47832" y="111520"/>
                      <a:pt x="48232" y="112073"/>
                    </a:cubicBezTo>
                    <a:cubicBezTo>
                      <a:pt x="48621" y="112442"/>
                      <a:pt x="48621" y="112442"/>
                      <a:pt x="48621" y="112442"/>
                    </a:cubicBezTo>
                    <a:cubicBezTo>
                      <a:pt x="48693" y="113364"/>
                      <a:pt x="48669" y="116129"/>
                      <a:pt x="48596" y="116497"/>
                    </a:cubicBezTo>
                    <a:cubicBezTo>
                      <a:pt x="48099" y="116313"/>
                      <a:pt x="47784" y="116129"/>
                      <a:pt x="47408" y="116129"/>
                    </a:cubicBezTo>
                    <a:cubicBezTo>
                      <a:pt x="47019" y="116129"/>
                      <a:pt x="46704" y="116313"/>
                      <a:pt x="46425" y="116497"/>
                    </a:cubicBezTo>
                    <a:cubicBezTo>
                      <a:pt x="46352" y="116129"/>
                      <a:pt x="46328" y="113364"/>
                      <a:pt x="46401" y="112442"/>
                    </a:cubicBezTo>
                    <a:cubicBezTo>
                      <a:pt x="46607" y="112073"/>
                      <a:pt x="46607" y="112073"/>
                      <a:pt x="46607" y="112073"/>
                    </a:cubicBezTo>
                    <a:cubicBezTo>
                      <a:pt x="47007" y="110967"/>
                      <a:pt x="47019" y="109493"/>
                      <a:pt x="47019" y="97880"/>
                    </a:cubicBezTo>
                    <a:lnTo>
                      <a:pt x="47019" y="69493"/>
                    </a:lnTo>
                    <a:close/>
                    <a:moveTo>
                      <a:pt x="54201" y="83502"/>
                    </a:moveTo>
                    <a:cubicBezTo>
                      <a:pt x="54201" y="103778"/>
                      <a:pt x="53279" y="118341"/>
                      <a:pt x="51945" y="118341"/>
                    </a:cubicBezTo>
                    <a:cubicBezTo>
                      <a:pt x="50707" y="118341"/>
                      <a:pt x="49749" y="105253"/>
                      <a:pt x="49749" y="84976"/>
                    </a:cubicBezTo>
                    <a:cubicBezTo>
                      <a:pt x="49749" y="64516"/>
                      <a:pt x="50768" y="49769"/>
                      <a:pt x="52029" y="49769"/>
                    </a:cubicBezTo>
                    <a:cubicBezTo>
                      <a:pt x="53218" y="49769"/>
                      <a:pt x="54201" y="63410"/>
                      <a:pt x="54201" y="83502"/>
                    </a:cubicBezTo>
                    <a:close/>
                    <a:moveTo>
                      <a:pt x="51896" y="54746"/>
                    </a:moveTo>
                    <a:cubicBezTo>
                      <a:pt x="51192" y="54746"/>
                      <a:pt x="50671" y="64884"/>
                      <a:pt x="50671" y="82764"/>
                    </a:cubicBezTo>
                    <a:cubicBezTo>
                      <a:pt x="50671" y="97511"/>
                      <a:pt x="51107" y="113548"/>
                      <a:pt x="52054" y="113548"/>
                    </a:cubicBezTo>
                    <a:cubicBezTo>
                      <a:pt x="52988" y="113548"/>
                      <a:pt x="53279" y="98617"/>
                      <a:pt x="53279" y="86082"/>
                    </a:cubicBezTo>
                    <a:cubicBezTo>
                      <a:pt x="53279" y="72258"/>
                      <a:pt x="52915" y="54746"/>
                      <a:pt x="51896" y="54746"/>
                    </a:cubicBezTo>
                    <a:close/>
                    <a:moveTo>
                      <a:pt x="56482" y="58986"/>
                    </a:moveTo>
                    <a:cubicBezTo>
                      <a:pt x="56300" y="58986"/>
                      <a:pt x="56300" y="59170"/>
                      <a:pt x="56300" y="63594"/>
                    </a:cubicBezTo>
                    <a:cubicBezTo>
                      <a:pt x="56300" y="97880"/>
                      <a:pt x="56300" y="97880"/>
                      <a:pt x="56300" y="97880"/>
                    </a:cubicBezTo>
                    <a:cubicBezTo>
                      <a:pt x="56300" y="109493"/>
                      <a:pt x="56324" y="111520"/>
                      <a:pt x="56712" y="112073"/>
                    </a:cubicBezTo>
                    <a:cubicBezTo>
                      <a:pt x="57088" y="112442"/>
                      <a:pt x="57088" y="112442"/>
                      <a:pt x="57088" y="112442"/>
                    </a:cubicBezTo>
                    <a:cubicBezTo>
                      <a:pt x="57173" y="113364"/>
                      <a:pt x="57149" y="116129"/>
                      <a:pt x="57076" y="116497"/>
                    </a:cubicBezTo>
                    <a:cubicBezTo>
                      <a:pt x="56591" y="116313"/>
                      <a:pt x="56287" y="116129"/>
                      <a:pt x="55911" y="116129"/>
                    </a:cubicBezTo>
                    <a:cubicBezTo>
                      <a:pt x="55523" y="116129"/>
                      <a:pt x="55208" y="116313"/>
                      <a:pt x="54880" y="116497"/>
                    </a:cubicBezTo>
                    <a:cubicBezTo>
                      <a:pt x="54807" y="116129"/>
                      <a:pt x="54783" y="113364"/>
                      <a:pt x="54856" y="112442"/>
                    </a:cubicBezTo>
                    <a:cubicBezTo>
                      <a:pt x="55111" y="112073"/>
                      <a:pt x="55111" y="112073"/>
                      <a:pt x="55111" y="112073"/>
                    </a:cubicBezTo>
                    <a:cubicBezTo>
                      <a:pt x="55499" y="111152"/>
                      <a:pt x="55511" y="109493"/>
                      <a:pt x="55511" y="97880"/>
                    </a:cubicBezTo>
                    <a:cubicBezTo>
                      <a:pt x="55511" y="63594"/>
                      <a:pt x="55511" y="63594"/>
                      <a:pt x="55511" y="63594"/>
                    </a:cubicBezTo>
                    <a:cubicBezTo>
                      <a:pt x="55511" y="59170"/>
                      <a:pt x="55511" y="58986"/>
                      <a:pt x="55293" y="58986"/>
                    </a:cubicBezTo>
                    <a:cubicBezTo>
                      <a:pt x="54929" y="58986"/>
                      <a:pt x="54929" y="58986"/>
                      <a:pt x="54929" y="58986"/>
                    </a:cubicBezTo>
                    <a:cubicBezTo>
                      <a:pt x="54856" y="58248"/>
                      <a:pt x="54844" y="56774"/>
                      <a:pt x="54892" y="55852"/>
                    </a:cubicBezTo>
                    <a:cubicBezTo>
                      <a:pt x="55353" y="52350"/>
                      <a:pt x="55353" y="52350"/>
                      <a:pt x="55353" y="52350"/>
                    </a:cubicBezTo>
                    <a:cubicBezTo>
                      <a:pt x="55438" y="51797"/>
                      <a:pt x="55511" y="50875"/>
                      <a:pt x="55511" y="49216"/>
                    </a:cubicBezTo>
                    <a:cubicBezTo>
                      <a:pt x="55511" y="39815"/>
                      <a:pt x="55584" y="29677"/>
                      <a:pt x="55839" y="20645"/>
                    </a:cubicBezTo>
                    <a:cubicBezTo>
                      <a:pt x="56105" y="11428"/>
                      <a:pt x="56712" y="0"/>
                      <a:pt x="57767" y="0"/>
                    </a:cubicBezTo>
                    <a:cubicBezTo>
                      <a:pt x="58338" y="0"/>
                      <a:pt x="58811" y="3870"/>
                      <a:pt x="58811" y="9769"/>
                    </a:cubicBezTo>
                    <a:cubicBezTo>
                      <a:pt x="58811" y="12903"/>
                      <a:pt x="58617" y="15483"/>
                      <a:pt x="58410" y="15483"/>
                    </a:cubicBezTo>
                    <a:cubicBezTo>
                      <a:pt x="58289" y="15483"/>
                      <a:pt x="58228" y="14930"/>
                      <a:pt x="58156" y="13640"/>
                    </a:cubicBezTo>
                    <a:cubicBezTo>
                      <a:pt x="57949" y="10138"/>
                      <a:pt x="57646" y="6451"/>
                      <a:pt x="57294" y="6451"/>
                    </a:cubicBezTo>
                    <a:cubicBezTo>
                      <a:pt x="56967" y="6451"/>
                      <a:pt x="56700" y="9585"/>
                      <a:pt x="56542" y="15483"/>
                    </a:cubicBezTo>
                    <a:cubicBezTo>
                      <a:pt x="56348" y="22857"/>
                      <a:pt x="56300" y="34654"/>
                      <a:pt x="56300" y="42949"/>
                    </a:cubicBezTo>
                    <a:cubicBezTo>
                      <a:pt x="56300" y="47557"/>
                      <a:pt x="56300" y="47557"/>
                      <a:pt x="56300" y="47557"/>
                    </a:cubicBezTo>
                    <a:cubicBezTo>
                      <a:pt x="56300" y="51981"/>
                      <a:pt x="56300" y="52165"/>
                      <a:pt x="56482" y="52165"/>
                    </a:cubicBezTo>
                    <a:cubicBezTo>
                      <a:pt x="57707" y="52165"/>
                      <a:pt x="57707" y="52165"/>
                      <a:pt x="57707" y="52165"/>
                    </a:cubicBezTo>
                    <a:cubicBezTo>
                      <a:pt x="57816" y="53824"/>
                      <a:pt x="57743" y="58248"/>
                      <a:pt x="57634" y="58986"/>
                    </a:cubicBezTo>
                    <a:lnTo>
                      <a:pt x="56482" y="58986"/>
                    </a:lnTo>
                    <a:close/>
                    <a:moveTo>
                      <a:pt x="58908" y="74470"/>
                    </a:moveTo>
                    <a:cubicBezTo>
                      <a:pt x="58629" y="74470"/>
                      <a:pt x="58617" y="74838"/>
                      <a:pt x="58617" y="78894"/>
                    </a:cubicBezTo>
                    <a:cubicBezTo>
                      <a:pt x="58617" y="95299"/>
                      <a:pt x="59260" y="109308"/>
                      <a:pt x="60400" y="109308"/>
                    </a:cubicBezTo>
                    <a:cubicBezTo>
                      <a:pt x="60752" y="109308"/>
                      <a:pt x="61043" y="107649"/>
                      <a:pt x="61382" y="101382"/>
                    </a:cubicBezTo>
                    <a:cubicBezTo>
                      <a:pt x="61492" y="100829"/>
                      <a:pt x="61564" y="101751"/>
                      <a:pt x="61577" y="103225"/>
                    </a:cubicBezTo>
                    <a:cubicBezTo>
                      <a:pt x="61225" y="114285"/>
                      <a:pt x="60448" y="118341"/>
                      <a:pt x="59890" y="118341"/>
                    </a:cubicBezTo>
                    <a:cubicBezTo>
                      <a:pt x="59199" y="118341"/>
                      <a:pt x="58653" y="113732"/>
                      <a:pt x="58350" y="107649"/>
                    </a:cubicBezTo>
                    <a:cubicBezTo>
                      <a:pt x="58022" y="101382"/>
                      <a:pt x="57901" y="93640"/>
                      <a:pt x="57901" y="86451"/>
                    </a:cubicBezTo>
                    <a:cubicBezTo>
                      <a:pt x="57901" y="66543"/>
                      <a:pt x="58762" y="49769"/>
                      <a:pt x="60048" y="49769"/>
                    </a:cubicBezTo>
                    <a:cubicBezTo>
                      <a:pt x="60958" y="49769"/>
                      <a:pt x="61564" y="59354"/>
                      <a:pt x="61564" y="69124"/>
                    </a:cubicBezTo>
                    <a:cubicBezTo>
                      <a:pt x="61564" y="71336"/>
                      <a:pt x="61540" y="72626"/>
                      <a:pt x="61516" y="73364"/>
                    </a:cubicBezTo>
                    <a:cubicBezTo>
                      <a:pt x="61492" y="74285"/>
                      <a:pt x="61334" y="74470"/>
                      <a:pt x="60885" y="74470"/>
                    </a:cubicBezTo>
                    <a:lnTo>
                      <a:pt x="58908" y="74470"/>
                    </a:lnTo>
                    <a:close/>
                    <a:moveTo>
                      <a:pt x="59575" y="69677"/>
                    </a:moveTo>
                    <a:cubicBezTo>
                      <a:pt x="60363" y="69677"/>
                      <a:pt x="60594" y="68940"/>
                      <a:pt x="60679" y="68018"/>
                    </a:cubicBezTo>
                    <a:cubicBezTo>
                      <a:pt x="60715" y="67649"/>
                      <a:pt x="60752" y="67096"/>
                      <a:pt x="60752" y="64884"/>
                    </a:cubicBezTo>
                    <a:cubicBezTo>
                      <a:pt x="60752" y="60460"/>
                      <a:pt x="60545" y="54746"/>
                      <a:pt x="59927" y="54746"/>
                    </a:cubicBezTo>
                    <a:cubicBezTo>
                      <a:pt x="59296" y="54746"/>
                      <a:pt x="58750" y="63410"/>
                      <a:pt x="58738" y="68755"/>
                    </a:cubicBezTo>
                    <a:cubicBezTo>
                      <a:pt x="58738" y="69124"/>
                      <a:pt x="58738" y="69677"/>
                      <a:pt x="58811" y="69677"/>
                    </a:cubicBezTo>
                    <a:lnTo>
                      <a:pt x="59575" y="69677"/>
                    </a:lnTo>
                    <a:close/>
                    <a:moveTo>
                      <a:pt x="64609" y="52718"/>
                    </a:moveTo>
                    <a:cubicBezTo>
                      <a:pt x="64706" y="56405"/>
                      <a:pt x="64779" y="61566"/>
                      <a:pt x="64779" y="65990"/>
                    </a:cubicBezTo>
                    <a:cubicBezTo>
                      <a:pt x="64731" y="67096"/>
                      <a:pt x="64573" y="67465"/>
                      <a:pt x="64524" y="66359"/>
                    </a:cubicBezTo>
                    <a:cubicBezTo>
                      <a:pt x="64342" y="59170"/>
                      <a:pt x="64015" y="54562"/>
                      <a:pt x="63578" y="54562"/>
                    </a:cubicBezTo>
                    <a:cubicBezTo>
                      <a:pt x="63166" y="54562"/>
                      <a:pt x="62899" y="58617"/>
                      <a:pt x="62899" y="64516"/>
                    </a:cubicBezTo>
                    <a:cubicBezTo>
                      <a:pt x="62899" y="71152"/>
                      <a:pt x="63348" y="74654"/>
                      <a:pt x="63724" y="77972"/>
                    </a:cubicBezTo>
                    <a:cubicBezTo>
                      <a:pt x="64282" y="82764"/>
                      <a:pt x="64816" y="88294"/>
                      <a:pt x="64816" y="99907"/>
                    </a:cubicBezTo>
                    <a:cubicBezTo>
                      <a:pt x="64816" y="112258"/>
                      <a:pt x="64063" y="118341"/>
                      <a:pt x="63275" y="118341"/>
                    </a:cubicBezTo>
                    <a:cubicBezTo>
                      <a:pt x="62765" y="118341"/>
                      <a:pt x="62389" y="116682"/>
                      <a:pt x="62135" y="113548"/>
                    </a:cubicBezTo>
                    <a:cubicBezTo>
                      <a:pt x="62050" y="110414"/>
                      <a:pt x="61977" y="102488"/>
                      <a:pt x="62001" y="97142"/>
                    </a:cubicBezTo>
                    <a:cubicBezTo>
                      <a:pt x="62050" y="96036"/>
                      <a:pt x="62195" y="96036"/>
                      <a:pt x="62244" y="96958"/>
                    </a:cubicBezTo>
                    <a:cubicBezTo>
                      <a:pt x="62426" y="105806"/>
                      <a:pt x="62765" y="113732"/>
                      <a:pt x="63384" y="113732"/>
                    </a:cubicBezTo>
                    <a:cubicBezTo>
                      <a:pt x="63760" y="113732"/>
                      <a:pt x="64100" y="110230"/>
                      <a:pt x="64100" y="103225"/>
                    </a:cubicBezTo>
                    <a:cubicBezTo>
                      <a:pt x="64100" y="95852"/>
                      <a:pt x="63663" y="91797"/>
                      <a:pt x="63275" y="88294"/>
                    </a:cubicBezTo>
                    <a:cubicBezTo>
                      <a:pt x="62656" y="82949"/>
                      <a:pt x="62219" y="77235"/>
                      <a:pt x="62219" y="68387"/>
                    </a:cubicBezTo>
                    <a:cubicBezTo>
                      <a:pt x="62219" y="56589"/>
                      <a:pt x="62850" y="49769"/>
                      <a:pt x="63663" y="49769"/>
                    </a:cubicBezTo>
                    <a:cubicBezTo>
                      <a:pt x="64112" y="49769"/>
                      <a:pt x="64512" y="51428"/>
                      <a:pt x="64609" y="52718"/>
                    </a:cubicBezTo>
                    <a:close/>
                    <a:moveTo>
                      <a:pt x="67982" y="52718"/>
                    </a:moveTo>
                    <a:cubicBezTo>
                      <a:pt x="68079" y="56405"/>
                      <a:pt x="68164" y="61566"/>
                      <a:pt x="68164" y="65990"/>
                    </a:cubicBezTo>
                    <a:cubicBezTo>
                      <a:pt x="68115" y="67096"/>
                      <a:pt x="67957" y="67465"/>
                      <a:pt x="67897" y="66359"/>
                    </a:cubicBezTo>
                    <a:cubicBezTo>
                      <a:pt x="67715" y="59170"/>
                      <a:pt x="67399" y="54562"/>
                      <a:pt x="66963" y="54562"/>
                    </a:cubicBezTo>
                    <a:cubicBezTo>
                      <a:pt x="66538" y="54562"/>
                      <a:pt x="66271" y="58617"/>
                      <a:pt x="66271" y="64516"/>
                    </a:cubicBezTo>
                    <a:cubicBezTo>
                      <a:pt x="66271" y="71152"/>
                      <a:pt x="66720" y="74654"/>
                      <a:pt x="67096" y="77972"/>
                    </a:cubicBezTo>
                    <a:cubicBezTo>
                      <a:pt x="67666" y="82764"/>
                      <a:pt x="68188" y="88294"/>
                      <a:pt x="68188" y="99907"/>
                    </a:cubicBezTo>
                    <a:cubicBezTo>
                      <a:pt x="68188" y="112258"/>
                      <a:pt x="67436" y="118341"/>
                      <a:pt x="66647" y="118341"/>
                    </a:cubicBezTo>
                    <a:cubicBezTo>
                      <a:pt x="66150" y="118341"/>
                      <a:pt x="65774" y="116682"/>
                      <a:pt x="65507" y="113548"/>
                    </a:cubicBezTo>
                    <a:cubicBezTo>
                      <a:pt x="65422" y="110414"/>
                      <a:pt x="65361" y="102488"/>
                      <a:pt x="65374" y="97142"/>
                    </a:cubicBezTo>
                    <a:cubicBezTo>
                      <a:pt x="65434" y="96036"/>
                      <a:pt x="65568" y="96036"/>
                      <a:pt x="65628" y="96958"/>
                    </a:cubicBezTo>
                    <a:cubicBezTo>
                      <a:pt x="65810" y="105806"/>
                      <a:pt x="66150" y="113732"/>
                      <a:pt x="66756" y="113732"/>
                    </a:cubicBezTo>
                    <a:cubicBezTo>
                      <a:pt x="67145" y="113732"/>
                      <a:pt x="67472" y="110230"/>
                      <a:pt x="67472" y="103225"/>
                    </a:cubicBezTo>
                    <a:cubicBezTo>
                      <a:pt x="67472" y="95852"/>
                      <a:pt x="67048" y="91797"/>
                      <a:pt x="66647" y="88294"/>
                    </a:cubicBezTo>
                    <a:cubicBezTo>
                      <a:pt x="66029" y="82949"/>
                      <a:pt x="65592" y="77235"/>
                      <a:pt x="65592" y="68387"/>
                    </a:cubicBezTo>
                    <a:cubicBezTo>
                      <a:pt x="65592" y="56589"/>
                      <a:pt x="66235" y="49769"/>
                      <a:pt x="67048" y="49769"/>
                    </a:cubicBezTo>
                    <a:cubicBezTo>
                      <a:pt x="67496" y="49769"/>
                      <a:pt x="67885" y="51428"/>
                      <a:pt x="67982" y="52718"/>
                    </a:cubicBezTo>
                    <a:close/>
                    <a:moveTo>
                      <a:pt x="69486" y="69493"/>
                    </a:moveTo>
                    <a:cubicBezTo>
                      <a:pt x="69486" y="63041"/>
                      <a:pt x="69486" y="62304"/>
                      <a:pt x="69195" y="59354"/>
                    </a:cubicBezTo>
                    <a:cubicBezTo>
                      <a:pt x="69098" y="58433"/>
                      <a:pt x="69098" y="58433"/>
                      <a:pt x="69098" y="58433"/>
                    </a:cubicBezTo>
                    <a:cubicBezTo>
                      <a:pt x="69061" y="57880"/>
                      <a:pt x="69061" y="56036"/>
                      <a:pt x="69110" y="55483"/>
                    </a:cubicBezTo>
                    <a:cubicBezTo>
                      <a:pt x="69353" y="54193"/>
                      <a:pt x="69959" y="49953"/>
                      <a:pt x="70214" y="47557"/>
                    </a:cubicBezTo>
                    <a:cubicBezTo>
                      <a:pt x="70262" y="47557"/>
                      <a:pt x="70311" y="47926"/>
                      <a:pt x="70311" y="48479"/>
                    </a:cubicBezTo>
                    <a:cubicBezTo>
                      <a:pt x="70299" y="54193"/>
                      <a:pt x="70274" y="61935"/>
                      <a:pt x="70274" y="68755"/>
                    </a:cubicBezTo>
                    <a:cubicBezTo>
                      <a:pt x="70274" y="97880"/>
                      <a:pt x="70274" y="97880"/>
                      <a:pt x="70274" y="97880"/>
                    </a:cubicBezTo>
                    <a:cubicBezTo>
                      <a:pt x="70274" y="109493"/>
                      <a:pt x="70299" y="111152"/>
                      <a:pt x="70687" y="112073"/>
                    </a:cubicBezTo>
                    <a:cubicBezTo>
                      <a:pt x="70905" y="112442"/>
                      <a:pt x="70905" y="112442"/>
                      <a:pt x="70905" y="112442"/>
                    </a:cubicBezTo>
                    <a:cubicBezTo>
                      <a:pt x="70978" y="113364"/>
                      <a:pt x="70954" y="116129"/>
                      <a:pt x="70881" y="116497"/>
                    </a:cubicBezTo>
                    <a:cubicBezTo>
                      <a:pt x="70566" y="116313"/>
                      <a:pt x="70250" y="116129"/>
                      <a:pt x="69874" y="116129"/>
                    </a:cubicBezTo>
                    <a:cubicBezTo>
                      <a:pt x="69498" y="116129"/>
                      <a:pt x="69171" y="116313"/>
                      <a:pt x="68879" y="116497"/>
                    </a:cubicBezTo>
                    <a:cubicBezTo>
                      <a:pt x="68794" y="116129"/>
                      <a:pt x="68782" y="113364"/>
                      <a:pt x="68855" y="112442"/>
                    </a:cubicBezTo>
                    <a:cubicBezTo>
                      <a:pt x="69073" y="112073"/>
                      <a:pt x="69073" y="112073"/>
                      <a:pt x="69073" y="112073"/>
                    </a:cubicBezTo>
                    <a:cubicBezTo>
                      <a:pt x="69474" y="111152"/>
                      <a:pt x="69486" y="109493"/>
                      <a:pt x="69486" y="97880"/>
                    </a:cubicBezTo>
                    <a:lnTo>
                      <a:pt x="69486" y="69493"/>
                    </a:lnTo>
                    <a:close/>
                    <a:moveTo>
                      <a:pt x="70372" y="23225"/>
                    </a:moveTo>
                    <a:cubicBezTo>
                      <a:pt x="70372" y="29124"/>
                      <a:pt x="70105" y="31705"/>
                      <a:pt x="69801" y="31705"/>
                    </a:cubicBezTo>
                    <a:cubicBezTo>
                      <a:pt x="69474" y="31705"/>
                      <a:pt x="69255" y="27834"/>
                      <a:pt x="69255" y="23594"/>
                    </a:cubicBezTo>
                    <a:cubicBezTo>
                      <a:pt x="69255" y="18248"/>
                      <a:pt x="69510" y="14746"/>
                      <a:pt x="69838" y="14746"/>
                    </a:cubicBezTo>
                    <a:cubicBezTo>
                      <a:pt x="70153" y="14746"/>
                      <a:pt x="70372" y="18617"/>
                      <a:pt x="70372" y="23225"/>
                    </a:cubicBezTo>
                    <a:close/>
                    <a:moveTo>
                      <a:pt x="75928" y="83502"/>
                    </a:moveTo>
                    <a:cubicBezTo>
                      <a:pt x="75928" y="103778"/>
                      <a:pt x="75006" y="118341"/>
                      <a:pt x="73671" y="118341"/>
                    </a:cubicBezTo>
                    <a:cubicBezTo>
                      <a:pt x="72446" y="118341"/>
                      <a:pt x="71488" y="105253"/>
                      <a:pt x="71488" y="84976"/>
                    </a:cubicBezTo>
                    <a:cubicBezTo>
                      <a:pt x="71488" y="64516"/>
                      <a:pt x="72494" y="49769"/>
                      <a:pt x="73756" y="49769"/>
                    </a:cubicBezTo>
                    <a:cubicBezTo>
                      <a:pt x="74957" y="49769"/>
                      <a:pt x="75928" y="63410"/>
                      <a:pt x="75928" y="83502"/>
                    </a:cubicBezTo>
                    <a:close/>
                    <a:moveTo>
                      <a:pt x="73635" y="54746"/>
                    </a:moveTo>
                    <a:cubicBezTo>
                      <a:pt x="72931" y="54746"/>
                      <a:pt x="72397" y="64884"/>
                      <a:pt x="72397" y="82764"/>
                    </a:cubicBezTo>
                    <a:cubicBezTo>
                      <a:pt x="72397" y="97511"/>
                      <a:pt x="72834" y="113548"/>
                      <a:pt x="73780" y="113548"/>
                    </a:cubicBezTo>
                    <a:cubicBezTo>
                      <a:pt x="74727" y="113548"/>
                      <a:pt x="75006" y="98617"/>
                      <a:pt x="75006" y="86082"/>
                    </a:cubicBezTo>
                    <a:cubicBezTo>
                      <a:pt x="75006" y="72258"/>
                      <a:pt x="74642" y="54746"/>
                      <a:pt x="73635" y="54746"/>
                    </a:cubicBezTo>
                    <a:close/>
                    <a:moveTo>
                      <a:pt x="77274" y="69493"/>
                    </a:moveTo>
                    <a:cubicBezTo>
                      <a:pt x="77274" y="63041"/>
                      <a:pt x="77274" y="62304"/>
                      <a:pt x="76983" y="59354"/>
                    </a:cubicBezTo>
                    <a:cubicBezTo>
                      <a:pt x="76886" y="58433"/>
                      <a:pt x="76886" y="58433"/>
                      <a:pt x="76886" y="58433"/>
                    </a:cubicBezTo>
                    <a:cubicBezTo>
                      <a:pt x="76849" y="57880"/>
                      <a:pt x="76849" y="56036"/>
                      <a:pt x="76898" y="55483"/>
                    </a:cubicBezTo>
                    <a:cubicBezTo>
                      <a:pt x="77153" y="54193"/>
                      <a:pt x="77759" y="49953"/>
                      <a:pt x="77966" y="47557"/>
                    </a:cubicBezTo>
                    <a:cubicBezTo>
                      <a:pt x="78014" y="47557"/>
                      <a:pt x="78063" y="47926"/>
                      <a:pt x="78087" y="48663"/>
                    </a:cubicBezTo>
                    <a:cubicBezTo>
                      <a:pt x="78063" y="52350"/>
                      <a:pt x="78063" y="54930"/>
                      <a:pt x="78063" y="56405"/>
                    </a:cubicBezTo>
                    <a:cubicBezTo>
                      <a:pt x="78063" y="57327"/>
                      <a:pt x="78111" y="58064"/>
                      <a:pt x="78184" y="58064"/>
                    </a:cubicBezTo>
                    <a:cubicBezTo>
                      <a:pt x="78633" y="53824"/>
                      <a:pt x="79130" y="49769"/>
                      <a:pt x="79676" y="49769"/>
                    </a:cubicBezTo>
                    <a:cubicBezTo>
                      <a:pt x="80562" y="49769"/>
                      <a:pt x="80926" y="59170"/>
                      <a:pt x="80926" y="70046"/>
                    </a:cubicBezTo>
                    <a:cubicBezTo>
                      <a:pt x="80926" y="97880"/>
                      <a:pt x="80926" y="97880"/>
                      <a:pt x="80926" y="97880"/>
                    </a:cubicBezTo>
                    <a:cubicBezTo>
                      <a:pt x="80926" y="109493"/>
                      <a:pt x="80950" y="111152"/>
                      <a:pt x="81338" y="112073"/>
                    </a:cubicBezTo>
                    <a:cubicBezTo>
                      <a:pt x="81568" y="112442"/>
                      <a:pt x="81568" y="112442"/>
                      <a:pt x="81568" y="112442"/>
                    </a:cubicBezTo>
                    <a:cubicBezTo>
                      <a:pt x="81641" y="113364"/>
                      <a:pt x="81629" y="116129"/>
                      <a:pt x="81544" y="116497"/>
                    </a:cubicBezTo>
                    <a:cubicBezTo>
                      <a:pt x="81229" y="116313"/>
                      <a:pt x="80926" y="116129"/>
                      <a:pt x="80549" y="116129"/>
                    </a:cubicBezTo>
                    <a:cubicBezTo>
                      <a:pt x="80161" y="116129"/>
                      <a:pt x="79846" y="116313"/>
                      <a:pt x="79555" y="116497"/>
                    </a:cubicBezTo>
                    <a:cubicBezTo>
                      <a:pt x="79482" y="116129"/>
                      <a:pt x="79458" y="113364"/>
                      <a:pt x="79530" y="112442"/>
                    </a:cubicBezTo>
                    <a:cubicBezTo>
                      <a:pt x="79737" y="112073"/>
                      <a:pt x="79737" y="112073"/>
                      <a:pt x="79737" y="112073"/>
                    </a:cubicBezTo>
                    <a:cubicBezTo>
                      <a:pt x="80125" y="110967"/>
                      <a:pt x="80137" y="109493"/>
                      <a:pt x="80137" y="97880"/>
                    </a:cubicBezTo>
                    <a:cubicBezTo>
                      <a:pt x="80137" y="73732"/>
                      <a:pt x="80137" y="73732"/>
                      <a:pt x="80137" y="73732"/>
                    </a:cubicBezTo>
                    <a:cubicBezTo>
                      <a:pt x="80137" y="64516"/>
                      <a:pt x="79858" y="57695"/>
                      <a:pt x="79130" y="57695"/>
                    </a:cubicBezTo>
                    <a:cubicBezTo>
                      <a:pt x="78730" y="57695"/>
                      <a:pt x="78378" y="60276"/>
                      <a:pt x="78232" y="63225"/>
                    </a:cubicBezTo>
                    <a:cubicBezTo>
                      <a:pt x="78087" y="66175"/>
                      <a:pt x="78063" y="68387"/>
                      <a:pt x="78063" y="72995"/>
                    </a:cubicBezTo>
                    <a:cubicBezTo>
                      <a:pt x="78063" y="97880"/>
                      <a:pt x="78063" y="97880"/>
                      <a:pt x="78063" y="97880"/>
                    </a:cubicBezTo>
                    <a:cubicBezTo>
                      <a:pt x="78063" y="109493"/>
                      <a:pt x="78087" y="110967"/>
                      <a:pt x="78475" y="112073"/>
                    </a:cubicBezTo>
                    <a:cubicBezTo>
                      <a:pt x="78669" y="112442"/>
                      <a:pt x="78669" y="112442"/>
                      <a:pt x="78669" y="112442"/>
                    </a:cubicBezTo>
                    <a:cubicBezTo>
                      <a:pt x="78742" y="113364"/>
                      <a:pt x="78718" y="116129"/>
                      <a:pt x="78645" y="116497"/>
                    </a:cubicBezTo>
                    <a:cubicBezTo>
                      <a:pt x="78354" y="116313"/>
                      <a:pt x="78050" y="116129"/>
                      <a:pt x="77674" y="116129"/>
                    </a:cubicBezTo>
                    <a:cubicBezTo>
                      <a:pt x="77286" y="116129"/>
                      <a:pt x="76971" y="116313"/>
                      <a:pt x="76668" y="116497"/>
                    </a:cubicBezTo>
                    <a:cubicBezTo>
                      <a:pt x="76595" y="116129"/>
                      <a:pt x="76570" y="113364"/>
                      <a:pt x="76643" y="112442"/>
                    </a:cubicBezTo>
                    <a:cubicBezTo>
                      <a:pt x="76874" y="112073"/>
                      <a:pt x="76874" y="112073"/>
                      <a:pt x="76874" y="112073"/>
                    </a:cubicBezTo>
                    <a:cubicBezTo>
                      <a:pt x="77262" y="111152"/>
                      <a:pt x="77274" y="109493"/>
                      <a:pt x="77274" y="97880"/>
                    </a:cubicBezTo>
                    <a:lnTo>
                      <a:pt x="77274" y="69493"/>
                    </a:lnTo>
                    <a:close/>
                    <a:moveTo>
                      <a:pt x="84298" y="82396"/>
                    </a:moveTo>
                    <a:cubicBezTo>
                      <a:pt x="84456" y="81658"/>
                      <a:pt x="84480" y="80184"/>
                      <a:pt x="84480" y="77788"/>
                    </a:cubicBezTo>
                    <a:cubicBezTo>
                      <a:pt x="84492" y="70230"/>
                      <a:pt x="84492" y="70230"/>
                      <a:pt x="84492" y="70230"/>
                    </a:cubicBezTo>
                    <a:cubicBezTo>
                      <a:pt x="84504" y="64331"/>
                      <a:pt x="84371" y="56221"/>
                      <a:pt x="83716" y="56221"/>
                    </a:cubicBezTo>
                    <a:cubicBezTo>
                      <a:pt x="83412" y="56221"/>
                      <a:pt x="83048" y="58433"/>
                      <a:pt x="83024" y="63410"/>
                    </a:cubicBezTo>
                    <a:cubicBezTo>
                      <a:pt x="83012" y="66175"/>
                      <a:pt x="83000" y="68018"/>
                      <a:pt x="82915" y="68940"/>
                    </a:cubicBezTo>
                    <a:cubicBezTo>
                      <a:pt x="82757" y="70967"/>
                      <a:pt x="82466" y="72073"/>
                      <a:pt x="82308" y="72073"/>
                    </a:cubicBezTo>
                    <a:cubicBezTo>
                      <a:pt x="82211" y="72073"/>
                      <a:pt x="82163" y="71336"/>
                      <a:pt x="82163" y="69861"/>
                    </a:cubicBezTo>
                    <a:cubicBezTo>
                      <a:pt x="82163" y="61382"/>
                      <a:pt x="83364" y="49769"/>
                      <a:pt x="84152" y="49769"/>
                    </a:cubicBezTo>
                    <a:cubicBezTo>
                      <a:pt x="84917" y="49769"/>
                      <a:pt x="85293" y="56589"/>
                      <a:pt x="85256" y="68755"/>
                    </a:cubicBezTo>
                    <a:cubicBezTo>
                      <a:pt x="85196" y="97142"/>
                      <a:pt x="85196" y="97142"/>
                      <a:pt x="85196" y="97142"/>
                    </a:cubicBezTo>
                    <a:cubicBezTo>
                      <a:pt x="85171" y="104516"/>
                      <a:pt x="85268" y="111152"/>
                      <a:pt x="85693" y="111152"/>
                    </a:cubicBezTo>
                    <a:cubicBezTo>
                      <a:pt x="85790" y="111152"/>
                      <a:pt x="85887" y="110783"/>
                      <a:pt x="85960" y="110230"/>
                    </a:cubicBezTo>
                    <a:cubicBezTo>
                      <a:pt x="86008" y="109677"/>
                      <a:pt x="86057" y="109124"/>
                      <a:pt x="86093" y="109124"/>
                    </a:cubicBezTo>
                    <a:cubicBezTo>
                      <a:pt x="86142" y="109124"/>
                      <a:pt x="86166" y="110046"/>
                      <a:pt x="86166" y="111152"/>
                    </a:cubicBezTo>
                    <a:cubicBezTo>
                      <a:pt x="86166" y="112073"/>
                      <a:pt x="85790" y="118341"/>
                      <a:pt x="85268" y="118341"/>
                    </a:cubicBezTo>
                    <a:cubicBezTo>
                      <a:pt x="85014" y="118341"/>
                      <a:pt x="84759" y="116866"/>
                      <a:pt x="84577" y="113364"/>
                    </a:cubicBezTo>
                    <a:cubicBezTo>
                      <a:pt x="84528" y="112258"/>
                      <a:pt x="84468" y="110967"/>
                      <a:pt x="84407" y="110967"/>
                    </a:cubicBezTo>
                    <a:cubicBezTo>
                      <a:pt x="84334" y="110967"/>
                      <a:pt x="84201" y="112442"/>
                      <a:pt x="83983" y="114285"/>
                    </a:cubicBezTo>
                    <a:cubicBezTo>
                      <a:pt x="83752" y="116313"/>
                      <a:pt x="83522" y="118341"/>
                      <a:pt x="83218" y="118341"/>
                    </a:cubicBezTo>
                    <a:cubicBezTo>
                      <a:pt x="82915" y="118341"/>
                      <a:pt x="82648" y="117050"/>
                      <a:pt x="82466" y="114654"/>
                    </a:cubicBezTo>
                    <a:cubicBezTo>
                      <a:pt x="82272" y="111889"/>
                      <a:pt x="82139" y="107834"/>
                      <a:pt x="82139" y="103225"/>
                    </a:cubicBezTo>
                    <a:cubicBezTo>
                      <a:pt x="82139" y="96958"/>
                      <a:pt x="82345" y="93271"/>
                      <a:pt x="83024" y="89400"/>
                    </a:cubicBezTo>
                    <a:lnTo>
                      <a:pt x="84298" y="82396"/>
                    </a:lnTo>
                    <a:close/>
                    <a:moveTo>
                      <a:pt x="83643" y="110967"/>
                    </a:moveTo>
                    <a:cubicBezTo>
                      <a:pt x="83849" y="110967"/>
                      <a:pt x="84177" y="108571"/>
                      <a:pt x="84286" y="106912"/>
                    </a:cubicBezTo>
                    <a:cubicBezTo>
                      <a:pt x="84419" y="105069"/>
                      <a:pt x="84419" y="102857"/>
                      <a:pt x="84431" y="99354"/>
                    </a:cubicBezTo>
                    <a:cubicBezTo>
                      <a:pt x="84443" y="89769"/>
                      <a:pt x="84443" y="89769"/>
                      <a:pt x="84443" y="89769"/>
                    </a:cubicBezTo>
                    <a:cubicBezTo>
                      <a:pt x="84443" y="87926"/>
                      <a:pt x="84407" y="87741"/>
                      <a:pt x="84346" y="87741"/>
                    </a:cubicBezTo>
                    <a:cubicBezTo>
                      <a:pt x="84274" y="87741"/>
                      <a:pt x="84092" y="88294"/>
                      <a:pt x="83898" y="89216"/>
                    </a:cubicBezTo>
                    <a:cubicBezTo>
                      <a:pt x="83267" y="92534"/>
                      <a:pt x="82964" y="94930"/>
                      <a:pt x="82964" y="101382"/>
                    </a:cubicBezTo>
                    <a:cubicBezTo>
                      <a:pt x="82964" y="104147"/>
                      <a:pt x="83097" y="110967"/>
                      <a:pt x="83643" y="110967"/>
                    </a:cubicBezTo>
                    <a:close/>
                    <a:moveTo>
                      <a:pt x="87743" y="97880"/>
                    </a:moveTo>
                    <a:cubicBezTo>
                      <a:pt x="87743" y="109493"/>
                      <a:pt x="87767" y="111152"/>
                      <a:pt x="88143" y="112073"/>
                    </a:cubicBezTo>
                    <a:cubicBezTo>
                      <a:pt x="88410" y="112442"/>
                      <a:pt x="88410" y="112442"/>
                      <a:pt x="88410" y="112442"/>
                    </a:cubicBezTo>
                    <a:cubicBezTo>
                      <a:pt x="88483" y="113364"/>
                      <a:pt x="88459" y="116129"/>
                      <a:pt x="88386" y="116497"/>
                    </a:cubicBezTo>
                    <a:cubicBezTo>
                      <a:pt x="88034" y="116313"/>
                      <a:pt x="87719" y="116129"/>
                      <a:pt x="87343" y="116129"/>
                    </a:cubicBezTo>
                    <a:cubicBezTo>
                      <a:pt x="86967" y="116129"/>
                      <a:pt x="86639" y="116313"/>
                      <a:pt x="86324" y="116497"/>
                    </a:cubicBezTo>
                    <a:cubicBezTo>
                      <a:pt x="86239" y="116129"/>
                      <a:pt x="86227" y="113364"/>
                      <a:pt x="86300" y="112442"/>
                    </a:cubicBezTo>
                    <a:cubicBezTo>
                      <a:pt x="86542" y="112073"/>
                      <a:pt x="86542" y="112073"/>
                      <a:pt x="86542" y="112073"/>
                    </a:cubicBezTo>
                    <a:cubicBezTo>
                      <a:pt x="86942" y="111152"/>
                      <a:pt x="86955" y="109493"/>
                      <a:pt x="86955" y="97880"/>
                    </a:cubicBezTo>
                    <a:cubicBezTo>
                      <a:pt x="86955" y="24516"/>
                      <a:pt x="86955" y="24516"/>
                      <a:pt x="86955" y="24516"/>
                    </a:cubicBezTo>
                    <a:cubicBezTo>
                      <a:pt x="86955" y="14930"/>
                      <a:pt x="86942" y="14009"/>
                      <a:pt x="86615" y="11059"/>
                    </a:cubicBezTo>
                    <a:cubicBezTo>
                      <a:pt x="86506" y="10138"/>
                      <a:pt x="86506" y="10138"/>
                      <a:pt x="86506" y="10138"/>
                    </a:cubicBezTo>
                    <a:cubicBezTo>
                      <a:pt x="86457" y="9585"/>
                      <a:pt x="86457" y="7373"/>
                      <a:pt x="86506" y="6820"/>
                    </a:cubicBezTo>
                    <a:cubicBezTo>
                      <a:pt x="86785" y="5529"/>
                      <a:pt x="87282" y="3133"/>
                      <a:pt x="87670" y="0"/>
                    </a:cubicBezTo>
                    <a:cubicBezTo>
                      <a:pt x="87707" y="0"/>
                      <a:pt x="87755" y="368"/>
                      <a:pt x="87767" y="921"/>
                    </a:cubicBezTo>
                    <a:cubicBezTo>
                      <a:pt x="87767" y="5898"/>
                      <a:pt x="87743" y="14009"/>
                      <a:pt x="87743" y="21013"/>
                    </a:cubicBezTo>
                    <a:lnTo>
                      <a:pt x="87743" y="97880"/>
                    </a:lnTo>
                    <a:close/>
                    <a:moveTo>
                      <a:pt x="93566" y="118709"/>
                    </a:moveTo>
                    <a:cubicBezTo>
                      <a:pt x="92668" y="118709"/>
                      <a:pt x="92098" y="114470"/>
                      <a:pt x="91904" y="112626"/>
                    </a:cubicBezTo>
                    <a:cubicBezTo>
                      <a:pt x="91771" y="109124"/>
                      <a:pt x="91637" y="97511"/>
                      <a:pt x="91613" y="89953"/>
                    </a:cubicBezTo>
                    <a:cubicBezTo>
                      <a:pt x="91661" y="88847"/>
                      <a:pt x="91831" y="88479"/>
                      <a:pt x="91868" y="89400"/>
                    </a:cubicBezTo>
                    <a:cubicBezTo>
                      <a:pt x="92025" y="97695"/>
                      <a:pt x="92462" y="113732"/>
                      <a:pt x="93699" y="113732"/>
                    </a:cubicBezTo>
                    <a:cubicBezTo>
                      <a:pt x="94597" y="113732"/>
                      <a:pt x="95046" y="104700"/>
                      <a:pt x="95046" y="94930"/>
                    </a:cubicBezTo>
                    <a:cubicBezTo>
                      <a:pt x="95046" y="87741"/>
                      <a:pt x="94949" y="79815"/>
                      <a:pt x="94160" y="72258"/>
                    </a:cubicBezTo>
                    <a:cubicBezTo>
                      <a:pt x="93154" y="62119"/>
                      <a:pt x="93154" y="62119"/>
                      <a:pt x="93154" y="62119"/>
                    </a:cubicBezTo>
                    <a:cubicBezTo>
                      <a:pt x="92620" y="56774"/>
                      <a:pt x="92001" y="47557"/>
                      <a:pt x="92001" y="34285"/>
                    </a:cubicBezTo>
                    <a:cubicBezTo>
                      <a:pt x="92001" y="18801"/>
                      <a:pt x="92790" y="6267"/>
                      <a:pt x="94173" y="6267"/>
                    </a:cubicBezTo>
                    <a:cubicBezTo>
                      <a:pt x="94512" y="6267"/>
                      <a:pt x="94888" y="7373"/>
                      <a:pt x="95167" y="8479"/>
                    </a:cubicBezTo>
                    <a:cubicBezTo>
                      <a:pt x="95313" y="9032"/>
                      <a:pt x="95458" y="9400"/>
                      <a:pt x="95543" y="9400"/>
                    </a:cubicBezTo>
                    <a:cubicBezTo>
                      <a:pt x="95640" y="13271"/>
                      <a:pt x="95737" y="22304"/>
                      <a:pt x="95737" y="29308"/>
                    </a:cubicBezTo>
                    <a:cubicBezTo>
                      <a:pt x="95689" y="30230"/>
                      <a:pt x="95519" y="30599"/>
                      <a:pt x="95471" y="29677"/>
                    </a:cubicBezTo>
                    <a:cubicBezTo>
                      <a:pt x="95325" y="21935"/>
                      <a:pt x="95046" y="11428"/>
                      <a:pt x="94015" y="11428"/>
                    </a:cubicBezTo>
                    <a:cubicBezTo>
                      <a:pt x="92972" y="11428"/>
                      <a:pt x="92741" y="21935"/>
                      <a:pt x="92741" y="29308"/>
                    </a:cubicBezTo>
                    <a:cubicBezTo>
                      <a:pt x="92741" y="38709"/>
                      <a:pt x="93263" y="45529"/>
                      <a:pt x="93651" y="49400"/>
                    </a:cubicBezTo>
                    <a:cubicBezTo>
                      <a:pt x="94512" y="57511"/>
                      <a:pt x="94512" y="57511"/>
                      <a:pt x="94512" y="57511"/>
                    </a:cubicBezTo>
                    <a:cubicBezTo>
                      <a:pt x="95179" y="63778"/>
                      <a:pt x="95847" y="73179"/>
                      <a:pt x="95847" y="88663"/>
                    </a:cubicBezTo>
                    <a:cubicBezTo>
                      <a:pt x="95847" y="106543"/>
                      <a:pt x="94961" y="118709"/>
                      <a:pt x="93566" y="118709"/>
                    </a:cubicBezTo>
                    <a:close/>
                    <a:moveTo>
                      <a:pt x="97994" y="58986"/>
                    </a:moveTo>
                    <a:cubicBezTo>
                      <a:pt x="97812" y="58986"/>
                      <a:pt x="97800" y="59354"/>
                      <a:pt x="97800" y="62857"/>
                    </a:cubicBezTo>
                    <a:cubicBezTo>
                      <a:pt x="97800" y="93271"/>
                      <a:pt x="97800" y="93271"/>
                      <a:pt x="97800" y="93271"/>
                    </a:cubicBezTo>
                    <a:cubicBezTo>
                      <a:pt x="97800" y="102672"/>
                      <a:pt x="97873" y="111152"/>
                      <a:pt x="98576" y="111152"/>
                    </a:cubicBezTo>
                    <a:cubicBezTo>
                      <a:pt x="98685" y="111152"/>
                      <a:pt x="98782" y="110783"/>
                      <a:pt x="98867" y="110414"/>
                    </a:cubicBezTo>
                    <a:cubicBezTo>
                      <a:pt x="98964" y="109861"/>
                      <a:pt x="99110" y="108202"/>
                      <a:pt x="99134" y="108202"/>
                    </a:cubicBezTo>
                    <a:cubicBezTo>
                      <a:pt x="99219" y="108202"/>
                      <a:pt x="99268" y="109861"/>
                      <a:pt x="99243" y="110783"/>
                    </a:cubicBezTo>
                    <a:cubicBezTo>
                      <a:pt x="99049" y="114285"/>
                      <a:pt x="98661" y="118341"/>
                      <a:pt x="98115" y="118341"/>
                    </a:cubicBezTo>
                    <a:cubicBezTo>
                      <a:pt x="97205" y="118341"/>
                      <a:pt x="97011" y="110599"/>
                      <a:pt x="97011" y="100829"/>
                    </a:cubicBezTo>
                    <a:cubicBezTo>
                      <a:pt x="97011" y="63594"/>
                      <a:pt x="97011" y="63594"/>
                      <a:pt x="97011" y="63594"/>
                    </a:cubicBezTo>
                    <a:cubicBezTo>
                      <a:pt x="97011" y="59170"/>
                      <a:pt x="96999" y="58986"/>
                      <a:pt x="96781" y="58986"/>
                    </a:cubicBezTo>
                    <a:cubicBezTo>
                      <a:pt x="96490" y="58986"/>
                      <a:pt x="96490" y="58986"/>
                      <a:pt x="96490" y="58986"/>
                    </a:cubicBezTo>
                    <a:cubicBezTo>
                      <a:pt x="96417" y="58248"/>
                      <a:pt x="96405" y="56589"/>
                      <a:pt x="96453" y="55483"/>
                    </a:cubicBezTo>
                    <a:cubicBezTo>
                      <a:pt x="96769" y="54009"/>
                      <a:pt x="97035" y="51981"/>
                      <a:pt x="97133" y="50506"/>
                    </a:cubicBezTo>
                    <a:cubicBezTo>
                      <a:pt x="97278" y="48479"/>
                      <a:pt x="97484" y="44239"/>
                      <a:pt x="97581" y="40921"/>
                    </a:cubicBezTo>
                    <a:cubicBezTo>
                      <a:pt x="97642" y="40552"/>
                      <a:pt x="97763" y="40552"/>
                      <a:pt x="97812" y="41658"/>
                    </a:cubicBezTo>
                    <a:cubicBezTo>
                      <a:pt x="97812" y="49032"/>
                      <a:pt x="97812" y="49032"/>
                      <a:pt x="97812" y="49032"/>
                    </a:cubicBezTo>
                    <a:cubicBezTo>
                      <a:pt x="97812" y="51981"/>
                      <a:pt x="97824" y="52165"/>
                      <a:pt x="98006" y="52165"/>
                    </a:cubicBezTo>
                    <a:cubicBezTo>
                      <a:pt x="99195" y="52165"/>
                      <a:pt x="99195" y="52165"/>
                      <a:pt x="99195" y="52165"/>
                    </a:cubicBezTo>
                    <a:cubicBezTo>
                      <a:pt x="99316" y="53640"/>
                      <a:pt x="99292" y="57880"/>
                      <a:pt x="99195" y="58986"/>
                    </a:cubicBezTo>
                    <a:lnTo>
                      <a:pt x="97994" y="58986"/>
                    </a:lnTo>
                    <a:close/>
                    <a:moveTo>
                      <a:pt x="100978" y="92165"/>
                    </a:moveTo>
                    <a:cubicBezTo>
                      <a:pt x="100978" y="103410"/>
                      <a:pt x="101160" y="110783"/>
                      <a:pt x="101973" y="110783"/>
                    </a:cubicBezTo>
                    <a:cubicBezTo>
                      <a:pt x="102252" y="110783"/>
                      <a:pt x="102604" y="109124"/>
                      <a:pt x="102834" y="105990"/>
                    </a:cubicBezTo>
                    <a:cubicBezTo>
                      <a:pt x="102968" y="104147"/>
                      <a:pt x="103052" y="101566"/>
                      <a:pt x="103052" y="96589"/>
                    </a:cubicBezTo>
                    <a:cubicBezTo>
                      <a:pt x="103052" y="70046"/>
                      <a:pt x="103052" y="70046"/>
                      <a:pt x="103052" y="70046"/>
                    </a:cubicBezTo>
                    <a:cubicBezTo>
                      <a:pt x="103052" y="59354"/>
                      <a:pt x="102968" y="59170"/>
                      <a:pt x="102652" y="57142"/>
                    </a:cubicBezTo>
                    <a:cubicBezTo>
                      <a:pt x="102519" y="56405"/>
                      <a:pt x="102519" y="56405"/>
                      <a:pt x="102519" y="56405"/>
                    </a:cubicBezTo>
                    <a:cubicBezTo>
                      <a:pt x="102434" y="55668"/>
                      <a:pt x="102434" y="53456"/>
                      <a:pt x="102519" y="52718"/>
                    </a:cubicBezTo>
                    <a:cubicBezTo>
                      <a:pt x="102955" y="52534"/>
                      <a:pt x="103538" y="51428"/>
                      <a:pt x="103768" y="49769"/>
                    </a:cubicBezTo>
                    <a:cubicBezTo>
                      <a:pt x="103829" y="49953"/>
                      <a:pt x="103865" y="50322"/>
                      <a:pt x="103877" y="50875"/>
                    </a:cubicBezTo>
                    <a:cubicBezTo>
                      <a:pt x="103853" y="54009"/>
                      <a:pt x="103841" y="59170"/>
                      <a:pt x="103841" y="65069"/>
                    </a:cubicBezTo>
                    <a:cubicBezTo>
                      <a:pt x="103841" y="92350"/>
                      <a:pt x="103841" y="92350"/>
                      <a:pt x="103841" y="92350"/>
                    </a:cubicBezTo>
                    <a:cubicBezTo>
                      <a:pt x="103841" y="105253"/>
                      <a:pt x="103877" y="110046"/>
                      <a:pt x="104169" y="110046"/>
                    </a:cubicBezTo>
                    <a:cubicBezTo>
                      <a:pt x="104302" y="110046"/>
                      <a:pt x="104435" y="109677"/>
                      <a:pt x="104581" y="109308"/>
                    </a:cubicBezTo>
                    <a:cubicBezTo>
                      <a:pt x="104654" y="110046"/>
                      <a:pt x="104666" y="113364"/>
                      <a:pt x="104581" y="113917"/>
                    </a:cubicBezTo>
                    <a:cubicBezTo>
                      <a:pt x="104156" y="115207"/>
                      <a:pt x="103538" y="116866"/>
                      <a:pt x="103174" y="120000"/>
                    </a:cubicBezTo>
                    <a:cubicBezTo>
                      <a:pt x="103125" y="120000"/>
                      <a:pt x="103065" y="119447"/>
                      <a:pt x="103052" y="118894"/>
                    </a:cubicBezTo>
                    <a:cubicBezTo>
                      <a:pt x="103052" y="112258"/>
                      <a:pt x="103052" y="112258"/>
                      <a:pt x="103052" y="112258"/>
                    </a:cubicBezTo>
                    <a:cubicBezTo>
                      <a:pt x="103052" y="110783"/>
                      <a:pt x="103016" y="109861"/>
                      <a:pt x="102955" y="109861"/>
                    </a:cubicBezTo>
                    <a:cubicBezTo>
                      <a:pt x="102628" y="112995"/>
                      <a:pt x="102106" y="118341"/>
                      <a:pt x="101475" y="118341"/>
                    </a:cubicBezTo>
                    <a:cubicBezTo>
                      <a:pt x="100541" y="118341"/>
                      <a:pt x="100190" y="111152"/>
                      <a:pt x="100190" y="98064"/>
                    </a:cubicBezTo>
                    <a:cubicBezTo>
                      <a:pt x="100190" y="70967"/>
                      <a:pt x="100190" y="70967"/>
                      <a:pt x="100190" y="70967"/>
                    </a:cubicBezTo>
                    <a:cubicBezTo>
                      <a:pt x="100190" y="60645"/>
                      <a:pt x="100190" y="59170"/>
                      <a:pt x="99862" y="57142"/>
                    </a:cubicBezTo>
                    <a:cubicBezTo>
                      <a:pt x="99729" y="56405"/>
                      <a:pt x="99729" y="56405"/>
                      <a:pt x="99729" y="56405"/>
                    </a:cubicBezTo>
                    <a:cubicBezTo>
                      <a:pt x="99668" y="55483"/>
                      <a:pt x="99680" y="53271"/>
                      <a:pt x="99753" y="52718"/>
                    </a:cubicBezTo>
                    <a:cubicBezTo>
                      <a:pt x="100250" y="52534"/>
                      <a:pt x="100663" y="51059"/>
                      <a:pt x="100905" y="49769"/>
                    </a:cubicBezTo>
                    <a:cubicBezTo>
                      <a:pt x="100966" y="49953"/>
                      <a:pt x="100990" y="50322"/>
                      <a:pt x="101002" y="50875"/>
                    </a:cubicBezTo>
                    <a:cubicBezTo>
                      <a:pt x="100990" y="53824"/>
                      <a:pt x="100978" y="57142"/>
                      <a:pt x="100978" y="65069"/>
                    </a:cubicBezTo>
                    <a:lnTo>
                      <a:pt x="100978" y="92165"/>
                    </a:lnTo>
                    <a:close/>
                    <a:moveTo>
                      <a:pt x="109203" y="92350"/>
                    </a:moveTo>
                    <a:cubicBezTo>
                      <a:pt x="109203" y="105253"/>
                      <a:pt x="109215" y="111152"/>
                      <a:pt x="109518" y="111152"/>
                    </a:cubicBezTo>
                    <a:cubicBezTo>
                      <a:pt x="109627" y="111152"/>
                      <a:pt x="109809" y="110414"/>
                      <a:pt x="109979" y="109493"/>
                    </a:cubicBezTo>
                    <a:cubicBezTo>
                      <a:pt x="110052" y="109861"/>
                      <a:pt x="110064" y="113917"/>
                      <a:pt x="109967" y="114838"/>
                    </a:cubicBezTo>
                    <a:cubicBezTo>
                      <a:pt x="109518" y="115760"/>
                      <a:pt x="108851" y="118156"/>
                      <a:pt x="108548" y="120000"/>
                    </a:cubicBezTo>
                    <a:cubicBezTo>
                      <a:pt x="108487" y="120000"/>
                      <a:pt x="108439" y="119447"/>
                      <a:pt x="108439" y="118709"/>
                    </a:cubicBezTo>
                    <a:cubicBezTo>
                      <a:pt x="108439" y="115944"/>
                      <a:pt x="108439" y="115944"/>
                      <a:pt x="108439" y="115944"/>
                    </a:cubicBezTo>
                    <a:cubicBezTo>
                      <a:pt x="108439" y="113548"/>
                      <a:pt x="108439" y="111520"/>
                      <a:pt x="108414" y="110783"/>
                    </a:cubicBezTo>
                    <a:cubicBezTo>
                      <a:pt x="108366" y="110783"/>
                      <a:pt x="108366" y="110783"/>
                      <a:pt x="108366" y="110783"/>
                    </a:cubicBezTo>
                    <a:cubicBezTo>
                      <a:pt x="107905" y="115760"/>
                      <a:pt x="107541" y="118341"/>
                      <a:pt x="107019" y="118341"/>
                    </a:cubicBezTo>
                    <a:cubicBezTo>
                      <a:pt x="105843" y="118341"/>
                      <a:pt x="105042" y="104331"/>
                      <a:pt x="105042" y="87188"/>
                    </a:cubicBezTo>
                    <a:cubicBezTo>
                      <a:pt x="105042" y="64516"/>
                      <a:pt x="106182" y="49769"/>
                      <a:pt x="107638" y="49769"/>
                    </a:cubicBezTo>
                    <a:cubicBezTo>
                      <a:pt x="108002" y="49769"/>
                      <a:pt x="108232" y="50691"/>
                      <a:pt x="108354" y="51244"/>
                    </a:cubicBezTo>
                    <a:cubicBezTo>
                      <a:pt x="108402" y="51244"/>
                      <a:pt x="108414" y="50322"/>
                      <a:pt x="108414" y="49032"/>
                    </a:cubicBezTo>
                    <a:cubicBezTo>
                      <a:pt x="108414" y="24516"/>
                      <a:pt x="108414" y="24516"/>
                      <a:pt x="108414" y="24516"/>
                    </a:cubicBezTo>
                    <a:cubicBezTo>
                      <a:pt x="108414" y="14930"/>
                      <a:pt x="108402" y="14009"/>
                      <a:pt x="108087" y="11059"/>
                    </a:cubicBezTo>
                    <a:cubicBezTo>
                      <a:pt x="107978" y="10138"/>
                      <a:pt x="107978" y="10138"/>
                      <a:pt x="107978" y="10138"/>
                    </a:cubicBezTo>
                    <a:cubicBezTo>
                      <a:pt x="107917" y="9585"/>
                      <a:pt x="107917" y="7373"/>
                      <a:pt x="107978" y="6820"/>
                    </a:cubicBezTo>
                    <a:cubicBezTo>
                      <a:pt x="108245" y="5529"/>
                      <a:pt x="108742" y="3133"/>
                      <a:pt x="109130" y="0"/>
                    </a:cubicBezTo>
                    <a:cubicBezTo>
                      <a:pt x="109167" y="0"/>
                      <a:pt x="109215" y="368"/>
                      <a:pt x="109239" y="921"/>
                    </a:cubicBezTo>
                    <a:cubicBezTo>
                      <a:pt x="109227" y="5898"/>
                      <a:pt x="109203" y="14009"/>
                      <a:pt x="109203" y="21013"/>
                    </a:cubicBezTo>
                    <a:lnTo>
                      <a:pt x="109203" y="92350"/>
                    </a:lnTo>
                    <a:close/>
                    <a:moveTo>
                      <a:pt x="108414" y="68018"/>
                    </a:moveTo>
                    <a:cubicBezTo>
                      <a:pt x="108414" y="64700"/>
                      <a:pt x="108366" y="63225"/>
                      <a:pt x="108293" y="61751"/>
                    </a:cubicBezTo>
                    <a:cubicBezTo>
                      <a:pt x="108135" y="58248"/>
                      <a:pt x="107820" y="54930"/>
                      <a:pt x="107395" y="54930"/>
                    </a:cubicBezTo>
                    <a:cubicBezTo>
                      <a:pt x="106425" y="54930"/>
                      <a:pt x="105928" y="67649"/>
                      <a:pt x="105928" y="81843"/>
                    </a:cubicBezTo>
                    <a:cubicBezTo>
                      <a:pt x="105928" y="96589"/>
                      <a:pt x="106473" y="110599"/>
                      <a:pt x="107517" y="110599"/>
                    </a:cubicBezTo>
                    <a:cubicBezTo>
                      <a:pt x="107808" y="110599"/>
                      <a:pt x="108172" y="108571"/>
                      <a:pt x="108342" y="105990"/>
                    </a:cubicBezTo>
                    <a:cubicBezTo>
                      <a:pt x="108402" y="105069"/>
                      <a:pt x="108414" y="102672"/>
                      <a:pt x="108414" y="99907"/>
                    </a:cubicBezTo>
                    <a:lnTo>
                      <a:pt x="108414" y="68018"/>
                    </a:lnTo>
                    <a:close/>
                    <a:moveTo>
                      <a:pt x="111083" y="69493"/>
                    </a:moveTo>
                    <a:cubicBezTo>
                      <a:pt x="111083" y="63041"/>
                      <a:pt x="111083" y="62304"/>
                      <a:pt x="110804" y="59354"/>
                    </a:cubicBezTo>
                    <a:cubicBezTo>
                      <a:pt x="110707" y="58433"/>
                      <a:pt x="110707" y="58433"/>
                      <a:pt x="110707" y="58433"/>
                    </a:cubicBezTo>
                    <a:cubicBezTo>
                      <a:pt x="110659" y="57880"/>
                      <a:pt x="110659" y="56036"/>
                      <a:pt x="110719" y="55483"/>
                    </a:cubicBezTo>
                    <a:cubicBezTo>
                      <a:pt x="110962" y="54193"/>
                      <a:pt x="111568" y="49953"/>
                      <a:pt x="111811" y="47557"/>
                    </a:cubicBezTo>
                    <a:cubicBezTo>
                      <a:pt x="111860" y="47557"/>
                      <a:pt x="111908" y="47926"/>
                      <a:pt x="111920" y="48479"/>
                    </a:cubicBezTo>
                    <a:cubicBezTo>
                      <a:pt x="111896" y="54193"/>
                      <a:pt x="111872" y="61935"/>
                      <a:pt x="111872" y="68755"/>
                    </a:cubicBezTo>
                    <a:cubicBezTo>
                      <a:pt x="111872" y="97880"/>
                      <a:pt x="111872" y="97880"/>
                      <a:pt x="111872" y="97880"/>
                    </a:cubicBezTo>
                    <a:cubicBezTo>
                      <a:pt x="111872" y="109493"/>
                      <a:pt x="111896" y="111152"/>
                      <a:pt x="112284" y="112073"/>
                    </a:cubicBezTo>
                    <a:cubicBezTo>
                      <a:pt x="112503" y="112442"/>
                      <a:pt x="112503" y="112442"/>
                      <a:pt x="112503" y="112442"/>
                    </a:cubicBezTo>
                    <a:cubicBezTo>
                      <a:pt x="112587" y="113364"/>
                      <a:pt x="112563" y="116129"/>
                      <a:pt x="112490" y="116497"/>
                    </a:cubicBezTo>
                    <a:cubicBezTo>
                      <a:pt x="112163" y="116313"/>
                      <a:pt x="111860" y="116129"/>
                      <a:pt x="111484" y="116129"/>
                    </a:cubicBezTo>
                    <a:cubicBezTo>
                      <a:pt x="111095" y="116129"/>
                      <a:pt x="110780" y="116313"/>
                      <a:pt x="110477" y="116497"/>
                    </a:cubicBezTo>
                    <a:cubicBezTo>
                      <a:pt x="110404" y="116129"/>
                      <a:pt x="110380" y="113364"/>
                      <a:pt x="110452" y="112442"/>
                    </a:cubicBezTo>
                    <a:cubicBezTo>
                      <a:pt x="110683" y="112073"/>
                      <a:pt x="110683" y="112073"/>
                      <a:pt x="110683" y="112073"/>
                    </a:cubicBezTo>
                    <a:cubicBezTo>
                      <a:pt x="111071" y="111152"/>
                      <a:pt x="111083" y="109493"/>
                      <a:pt x="111083" y="97880"/>
                    </a:cubicBezTo>
                    <a:lnTo>
                      <a:pt x="111083" y="69493"/>
                    </a:lnTo>
                    <a:close/>
                    <a:moveTo>
                      <a:pt x="111969" y="23225"/>
                    </a:moveTo>
                    <a:cubicBezTo>
                      <a:pt x="111969" y="29124"/>
                      <a:pt x="111702" y="31705"/>
                      <a:pt x="111411" y="31705"/>
                    </a:cubicBezTo>
                    <a:cubicBezTo>
                      <a:pt x="111071" y="31705"/>
                      <a:pt x="110865" y="27834"/>
                      <a:pt x="110865" y="23594"/>
                    </a:cubicBezTo>
                    <a:cubicBezTo>
                      <a:pt x="110865" y="18248"/>
                      <a:pt x="111120" y="14746"/>
                      <a:pt x="111435" y="14746"/>
                    </a:cubicBezTo>
                    <a:cubicBezTo>
                      <a:pt x="111763" y="14746"/>
                      <a:pt x="111969" y="18617"/>
                      <a:pt x="111969" y="23225"/>
                    </a:cubicBezTo>
                    <a:close/>
                    <a:moveTo>
                      <a:pt x="114104" y="74470"/>
                    </a:moveTo>
                    <a:cubicBezTo>
                      <a:pt x="113825" y="74470"/>
                      <a:pt x="113813" y="74838"/>
                      <a:pt x="113813" y="78894"/>
                    </a:cubicBezTo>
                    <a:cubicBezTo>
                      <a:pt x="113813" y="95299"/>
                      <a:pt x="114443" y="109308"/>
                      <a:pt x="115584" y="109308"/>
                    </a:cubicBezTo>
                    <a:cubicBezTo>
                      <a:pt x="115936" y="109308"/>
                      <a:pt x="116239" y="107649"/>
                      <a:pt x="116566" y="101382"/>
                    </a:cubicBezTo>
                    <a:cubicBezTo>
                      <a:pt x="116676" y="100829"/>
                      <a:pt x="116748" y="101751"/>
                      <a:pt x="116761" y="103225"/>
                    </a:cubicBezTo>
                    <a:cubicBezTo>
                      <a:pt x="116409" y="114285"/>
                      <a:pt x="115644" y="118341"/>
                      <a:pt x="115086" y="118341"/>
                    </a:cubicBezTo>
                    <a:cubicBezTo>
                      <a:pt x="114383" y="118341"/>
                      <a:pt x="113849" y="113732"/>
                      <a:pt x="113534" y="107649"/>
                    </a:cubicBezTo>
                    <a:cubicBezTo>
                      <a:pt x="113218" y="101382"/>
                      <a:pt x="113085" y="93640"/>
                      <a:pt x="113085" y="86451"/>
                    </a:cubicBezTo>
                    <a:cubicBezTo>
                      <a:pt x="113085" y="66543"/>
                      <a:pt x="113946" y="49769"/>
                      <a:pt x="115232" y="49769"/>
                    </a:cubicBezTo>
                    <a:cubicBezTo>
                      <a:pt x="116154" y="49769"/>
                      <a:pt x="116748" y="59354"/>
                      <a:pt x="116748" y="69124"/>
                    </a:cubicBezTo>
                    <a:cubicBezTo>
                      <a:pt x="116748" y="71336"/>
                      <a:pt x="116724" y="72626"/>
                      <a:pt x="116712" y="73364"/>
                    </a:cubicBezTo>
                    <a:cubicBezTo>
                      <a:pt x="116676" y="74285"/>
                      <a:pt x="116530" y="74470"/>
                      <a:pt x="116081" y="74470"/>
                    </a:cubicBezTo>
                    <a:lnTo>
                      <a:pt x="114104" y="74470"/>
                    </a:lnTo>
                    <a:close/>
                    <a:moveTo>
                      <a:pt x="114759" y="69677"/>
                    </a:moveTo>
                    <a:cubicBezTo>
                      <a:pt x="115560" y="69677"/>
                      <a:pt x="115790" y="68940"/>
                      <a:pt x="115875" y="68018"/>
                    </a:cubicBezTo>
                    <a:cubicBezTo>
                      <a:pt x="115911" y="67649"/>
                      <a:pt x="115936" y="67096"/>
                      <a:pt x="115936" y="64884"/>
                    </a:cubicBezTo>
                    <a:cubicBezTo>
                      <a:pt x="115936" y="60460"/>
                      <a:pt x="115742" y="54746"/>
                      <a:pt x="115111" y="54746"/>
                    </a:cubicBezTo>
                    <a:cubicBezTo>
                      <a:pt x="114492" y="54746"/>
                      <a:pt x="113946" y="63410"/>
                      <a:pt x="113934" y="68755"/>
                    </a:cubicBezTo>
                    <a:cubicBezTo>
                      <a:pt x="113934" y="69124"/>
                      <a:pt x="113934" y="69677"/>
                      <a:pt x="114007" y="69677"/>
                    </a:cubicBezTo>
                    <a:lnTo>
                      <a:pt x="114759" y="69677"/>
                    </a:lnTo>
                    <a:close/>
                    <a:moveTo>
                      <a:pt x="119793" y="52718"/>
                    </a:moveTo>
                    <a:cubicBezTo>
                      <a:pt x="119890" y="56405"/>
                      <a:pt x="119963" y="61566"/>
                      <a:pt x="119963" y="65990"/>
                    </a:cubicBezTo>
                    <a:cubicBezTo>
                      <a:pt x="119927" y="67096"/>
                      <a:pt x="119769" y="67465"/>
                      <a:pt x="119708" y="66359"/>
                    </a:cubicBezTo>
                    <a:cubicBezTo>
                      <a:pt x="119526" y="59170"/>
                      <a:pt x="119211" y="54562"/>
                      <a:pt x="118774" y="54562"/>
                    </a:cubicBezTo>
                    <a:cubicBezTo>
                      <a:pt x="118350" y="54562"/>
                      <a:pt x="118083" y="58617"/>
                      <a:pt x="118083" y="64516"/>
                    </a:cubicBezTo>
                    <a:cubicBezTo>
                      <a:pt x="118083" y="71152"/>
                      <a:pt x="118532" y="74654"/>
                      <a:pt x="118908" y="77972"/>
                    </a:cubicBezTo>
                    <a:cubicBezTo>
                      <a:pt x="119478" y="82764"/>
                      <a:pt x="120000" y="88294"/>
                      <a:pt x="120000" y="99907"/>
                    </a:cubicBezTo>
                    <a:cubicBezTo>
                      <a:pt x="120000" y="112258"/>
                      <a:pt x="119247" y="118341"/>
                      <a:pt x="118459" y="118341"/>
                    </a:cubicBezTo>
                    <a:cubicBezTo>
                      <a:pt x="117961" y="118341"/>
                      <a:pt x="117585" y="116682"/>
                      <a:pt x="117319" y="113548"/>
                    </a:cubicBezTo>
                    <a:cubicBezTo>
                      <a:pt x="117234" y="110414"/>
                      <a:pt x="117173" y="102488"/>
                      <a:pt x="117197" y="97142"/>
                    </a:cubicBezTo>
                    <a:cubicBezTo>
                      <a:pt x="117246" y="96036"/>
                      <a:pt x="117379" y="96036"/>
                      <a:pt x="117440" y="96958"/>
                    </a:cubicBezTo>
                    <a:cubicBezTo>
                      <a:pt x="117622" y="105806"/>
                      <a:pt x="117961" y="113732"/>
                      <a:pt x="118568" y="113732"/>
                    </a:cubicBezTo>
                    <a:cubicBezTo>
                      <a:pt x="118956" y="113732"/>
                      <a:pt x="119284" y="110230"/>
                      <a:pt x="119284" y="103225"/>
                    </a:cubicBezTo>
                    <a:cubicBezTo>
                      <a:pt x="119284" y="95852"/>
                      <a:pt x="118859" y="91797"/>
                      <a:pt x="118459" y="88294"/>
                    </a:cubicBezTo>
                    <a:cubicBezTo>
                      <a:pt x="117840" y="82949"/>
                      <a:pt x="117403" y="77235"/>
                      <a:pt x="117403" y="68387"/>
                    </a:cubicBezTo>
                    <a:cubicBezTo>
                      <a:pt x="117403" y="56589"/>
                      <a:pt x="118046" y="49769"/>
                      <a:pt x="118859" y="49769"/>
                    </a:cubicBezTo>
                    <a:cubicBezTo>
                      <a:pt x="119308" y="49769"/>
                      <a:pt x="119708" y="51428"/>
                      <a:pt x="119793" y="5271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182" name="Google Shape;182;p28"/>
            <p:cNvCxnSpPr/>
            <p:nvPr/>
          </p:nvCxnSpPr>
          <p:spPr>
            <a:xfrm>
              <a:off x="2936385" y="5353753"/>
              <a:ext cx="0" cy="816000"/>
            </a:xfrm>
            <a:prstGeom prst="straightConnector1">
              <a:avLst/>
            </a:prstGeom>
            <a:noFill/>
            <a:ln w="12700" cap="flat" cmpd="sng">
              <a:solidFill>
                <a:schemeClr val="lt1"/>
              </a:solidFill>
              <a:prstDash val="solid"/>
              <a:round/>
              <a:headEnd type="none" w="sm" len="sm"/>
              <a:tailEnd type="none" w="sm" len="sm"/>
            </a:ln>
          </p:spPr>
        </p:cxn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Alt">
  <p:cSld name="Section Header Alt">
    <p:bg>
      <p:bgPr>
        <a:solidFill>
          <a:schemeClr val="dk1"/>
        </a:solidFill>
        <a:effectLst/>
      </p:bgPr>
    </p:bg>
    <p:spTree>
      <p:nvGrpSpPr>
        <p:cNvPr id="1" name="Shape 183"/>
        <p:cNvGrpSpPr/>
        <p:nvPr/>
      </p:nvGrpSpPr>
      <p:grpSpPr>
        <a:xfrm>
          <a:off x="0" y="0"/>
          <a:ext cx="0" cy="0"/>
          <a:chOff x="0" y="0"/>
          <a:chExt cx="0" cy="0"/>
        </a:xfrm>
      </p:grpSpPr>
      <p:sp>
        <p:nvSpPr>
          <p:cNvPr id="184" name="Google Shape;184;p29"/>
          <p:cNvSpPr/>
          <p:nvPr/>
        </p:nvSpPr>
        <p:spPr>
          <a:xfrm>
            <a:off x="0" y="6400800"/>
            <a:ext cx="121920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p:txBody>
      </p:sp>
      <p:sp>
        <p:nvSpPr>
          <p:cNvPr id="185" name="Google Shape;185;p29"/>
          <p:cNvSpPr>
            <a:spLocks noGrp="1"/>
          </p:cNvSpPr>
          <p:nvPr>
            <p:ph type="pic" idx="2"/>
          </p:nvPr>
        </p:nvSpPr>
        <p:spPr>
          <a:xfrm>
            <a:off x="0" y="-1"/>
            <a:ext cx="12192000" cy="6403500"/>
          </a:xfrm>
          <a:prstGeom prst="rect">
            <a:avLst/>
          </a:prstGeom>
          <a:noFill/>
          <a:ln>
            <a:noFill/>
          </a:ln>
        </p:spPr>
      </p:sp>
      <p:sp>
        <p:nvSpPr>
          <p:cNvPr id="186" name="Google Shape;186;p29"/>
          <p:cNvSpPr txBox="1">
            <a:spLocks noGrp="1"/>
          </p:cNvSpPr>
          <p:nvPr>
            <p:ph type="title"/>
          </p:nvPr>
        </p:nvSpPr>
        <p:spPr>
          <a:xfrm>
            <a:off x="1" y="566479"/>
            <a:ext cx="7315200" cy="1554600"/>
          </a:xfrm>
          <a:prstGeom prst="rect">
            <a:avLst/>
          </a:prstGeom>
          <a:solidFill>
            <a:schemeClr val="dk1">
              <a:alpha val="91370"/>
            </a:schemeClr>
          </a:solidFill>
          <a:ln>
            <a:noFill/>
          </a:ln>
        </p:spPr>
        <p:txBody>
          <a:bodyPr spcFirstLastPara="1" wrap="square" lIns="91425" tIns="91425" rIns="91425" bIns="91425" anchor="b" anchorCtr="0">
            <a:noAutofit/>
          </a:bodyPr>
          <a:lstStyle>
            <a:lvl1pPr marR="0" lvl="0" algn="l" rtl="0">
              <a:lnSpc>
                <a:spcPct val="85000"/>
              </a:lnSpc>
              <a:spcBef>
                <a:spcPts val="0"/>
              </a:spcBef>
              <a:spcAft>
                <a:spcPts val="0"/>
              </a:spcAft>
              <a:buClr>
                <a:schemeClr val="lt1"/>
              </a:buClr>
              <a:buSzPts val="2800"/>
              <a:buFont typeface="Calibri"/>
              <a:buNone/>
              <a:defRPr sz="2800" b="0" i="0" u="none" strike="noStrike" cap="none">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87" name="Google Shape;187;p29"/>
          <p:cNvSpPr txBox="1">
            <a:spLocks noGrp="1"/>
          </p:cNvSpPr>
          <p:nvPr>
            <p:ph type="subTitle" idx="1"/>
          </p:nvPr>
        </p:nvSpPr>
        <p:spPr>
          <a:xfrm>
            <a:off x="0" y="1547134"/>
            <a:ext cx="7315200" cy="246900"/>
          </a:xfrm>
          <a:prstGeom prst="rect">
            <a:avLst/>
          </a:prstGeom>
          <a:noFill/>
          <a:ln>
            <a:noFill/>
          </a:ln>
        </p:spPr>
        <p:txBody>
          <a:bodyPr spcFirstLastPara="1" wrap="square" lIns="91425" tIns="91425" rIns="91425" bIns="91425" anchor="ctr" anchorCtr="0">
            <a:noAutofit/>
          </a:bodyPr>
          <a:lstStyle>
            <a:lvl1pPr marR="0" lvl="0" algn="l" rtl="0">
              <a:lnSpc>
                <a:spcPct val="95000"/>
              </a:lnSpc>
              <a:spcBef>
                <a:spcPts val="800"/>
              </a:spcBef>
              <a:spcAft>
                <a:spcPts val="0"/>
              </a:spcAft>
              <a:buClr>
                <a:srgbClr val="37BAAB"/>
              </a:buClr>
              <a:buSzPts val="1200"/>
              <a:buFont typeface="Arial"/>
              <a:buNone/>
              <a:defRPr sz="1200" b="1" i="0" u="none" strike="noStrike" cap="none">
                <a:solidFill>
                  <a:schemeClr val="lt1"/>
                </a:solidFill>
                <a:latin typeface="Calibri"/>
                <a:ea typeface="Calibri"/>
                <a:cs typeface="Calibri"/>
                <a:sym typeface="Calibri"/>
              </a:defRPr>
            </a:lvl1pPr>
            <a:lvl2pPr marR="0" lvl="1" algn="ctr" rtl="0">
              <a:lnSpc>
                <a:spcPct val="100000"/>
              </a:lnSpc>
              <a:spcBef>
                <a:spcPts val="600"/>
              </a:spcBef>
              <a:spcAft>
                <a:spcPts val="0"/>
              </a:spcAft>
              <a:buClr>
                <a:schemeClr val="accent3"/>
              </a:buClr>
              <a:buSzPts val="1380"/>
              <a:buFont typeface="Calibri"/>
              <a:buNone/>
              <a:defRPr sz="1200" b="0" i="0" u="none" strike="noStrike" cap="none">
                <a:solidFill>
                  <a:srgbClr val="888B97"/>
                </a:solidFill>
                <a:latin typeface="Calibri"/>
                <a:ea typeface="Calibri"/>
                <a:cs typeface="Calibri"/>
                <a:sym typeface="Calibri"/>
              </a:defRPr>
            </a:lvl2pPr>
            <a:lvl3pPr marR="0" lvl="2" algn="ctr" rtl="0">
              <a:lnSpc>
                <a:spcPct val="100000"/>
              </a:lnSpc>
              <a:spcBef>
                <a:spcPts val="600"/>
              </a:spcBef>
              <a:spcAft>
                <a:spcPts val="0"/>
              </a:spcAft>
              <a:buClr>
                <a:srgbClr val="888B97"/>
              </a:buClr>
              <a:buSzPts val="1200"/>
              <a:buFont typeface="Arial"/>
              <a:buNone/>
              <a:defRPr sz="1200" b="0" i="0" u="none" strike="noStrike" cap="none">
                <a:solidFill>
                  <a:srgbClr val="888B97"/>
                </a:solidFill>
                <a:latin typeface="Calibri"/>
                <a:ea typeface="Calibri"/>
                <a:cs typeface="Calibri"/>
                <a:sym typeface="Calibri"/>
              </a:defRPr>
            </a:lvl3pPr>
            <a:lvl4pPr marR="0" lvl="3" algn="ctr" rtl="0">
              <a:lnSpc>
                <a:spcPct val="100000"/>
              </a:lnSpc>
              <a:spcBef>
                <a:spcPts val="600"/>
              </a:spcBef>
              <a:spcAft>
                <a:spcPts val="0"/>
              </a:spcAft>
              <a:buClr>
                <a:srgbClr val="888B97"/>
              </a:buClr>
              <a:buSzPts val="1100"/>
              <a:buFont typeface="Helvetica Neue"/>
              <a:buNone/>
              <a:defRPr sz="1100" b="0" i="0" u="none" strike="noStrike" cap="none">
                <a:solidFill>
                  <a:srgbClr val="888B97"/>
                </a:solidFill>
                <a:latin typeface="Calibri"/>
                <a:ea typeface="Calibri"/>
                <a:cs typeface="Calibri"/>
                <a:sym typeface="Calibri"/>
              </a:defRPr>
            </a:lvl4pPr>
            <a:lvl5pPr marR="0" lvl="4" algn="ctr" rtl="0">
              <a:lnSpc>
                <a:spcPct val="100000"/>
              </a:lnSpc>
              <a:spcBef>
                <a:spcPts val="1200"/>
              </a:spcBef>
              <a:spcAft>
                <a:spcPts val="0"/>
              </a:spcAft>
              <a:buClr>
                <a:srgbClr val="888B97"/>
              </a:buClr>
              <a:buSzPts val="1100"/>
              <a:buFont typeface="Arial"/>
              <a:buNone/>
              <a:defRPr sz="1100" b="1" i="0" u="none" strike="noStrike" cap="none">
                <a:solidFill>
                  <a:srgbClr val="888B97"/>
                </a:solidFill>
                <a:latin typeface="Calibri"/>
                <a:ea typeface="Calibri"/>
                <a:cs typeface="Calibri"/>
                <a:sym typeface="Calibri"/>
              </a:defRPr>
            </a:lvl5pPr>
            <a:lvl6pPr marR="0" lvl="5" algn="ctr" rtl="0">
              <a:lnSpc>
                <a:spcPct val="100000"/>
              </a:lnSpc>
              <a:spcBef>
                <a:spcPts val="533"/>
              </a:spcBef>
              <a:spcAft>
                <a:spcPts val="0"/>
              </a:spcAft>
              <a:buClr>
                <a:srgbClr val="888B97"/>
              </a:buClr>
              <a:buSzPts val="2667"/>
              <a:buFont typeface="Arial"/>
              <a:buNone/>
              <a:defRPr sz="2667" b="0" i="0" u="none" strike="noStrike" cap="none">
                <a:solidFill>
                  <a:srgbClr val="888B97"/>
                </a:solidFill>
                <a:latin typeface="Calibri"/>
                <a:ea typeface="Calibri"/>
                <a:cs typeface="Calibri"/>
                <a:sym typeface="Calibri"/>
              </a:defRPr>
            </a:lvl6pPr>
            <a:lvl7pPr marR="0" lvl="6" algn="ctr" rtl="0">
              <a:lnSpc>
                <a:spcPct val="100000"/>
              </a:lnSpc>
              <a:spcBef>
                <a:spcPts val="533"/>
              </a:spcBef>
              <a:spcAft>
                <a:spcPts val="0"/>
              </a:spcAft>
              <a:buClr>
                <a:srgbClr val="888B97"/>
              </a:buClr>
              <a:buSzPts val="2667"/>
              <a:buFont typeface="Arial"/>
              <a:buNone/>
              <a:defRPr sz="2667" b="0" i="0" u="none" strike="noStrike" cap="none">
                <a:solidFill>
                  <a:srgbClr val="888B97"/>
                </a:solidFill>
                <a:latin typeface="Calibri"/>
                <a:ea typeface="Calibri"/>
                <a:cs typeface="Calibri"/>
                <a:sym typeface="Calibri"/>
              </a:defRPr>
            </a:lvl7pPr>
            <a:lvl8pPr marR="0" lvl="7" algn="ctr" rtl="0">
              <a:lnSpc>
                <a:spcPct val="100000"/>
              </a:lnSpc>
              <a:spcBef>
                <a:spcPts val="533"/>
              </a:spcBef>
              <a:spcAft>
                <a:spcPts val="0"/>
              </a:spcAft>
              <a:buClr>
                <a:srgbClr val="888B97"/>
              </a:buClr>
              <a:buSzPts val="2667"/>
              <a:buFont typeface="Arial"/>
              <a:buNone/>
              <a:defRPr sz="2667" b="0" i="0" u="none" strike="noStrike" cap="none">
                <a:solidFill>
                  <a:srgbClr val="888B97"/>
                </a:solidFill>
                <a:latin typeface="Calibri"/>
                <a:ea typeface="Calibri"/>
                <a:cs typeface="Calibri"/>
                <a:sym typeface="Calibri"/>
              </a:defRPr>
            </a:lvl8pPr>
            <a:lvl9pPr marR="0" lvl="8" algn="ctr" rtl="0">
              <a:lnSpc>
                <a:spcPct val="100000"/>
              </a:lnSpc>
              <a:spcBef>
                <a:spcPts val="533"/>
              </a:spcBef>
              <a:spcAft>
                <a:spcPts val="0"/>
              </a:spcAft>
              <a:buClr>
                <a:srgbClr val="888B97"/>
              </a:buClr>
              <a:buSzPts val="2667"/>
              <a:buFont typeface="Arial"/>
              <a:buNone/>
              <a:defRPr sz="2667" b="0" i="0" u="none" strike="noStrike" cap="none">
                <a:solidFill>
                  <a:srgbClr val="888B97"/>
                </a:solidFill>
                <a:latin typeface="Calibri"/>
                <a:ea typeface="Calibri"/>
                <a:cs typeface="Calibri"/>
                <a:sym typeface="Calibri"/>
              </a:defRPr>
            </a:lvl9pPr>
          </a:lstStyle>
          <a:p>
            <a:endParaRPr/>
          </a:p>
        </p:txBody>
      </p:sp>
      <p:grpSp>
        <p:nvGrpSpPr>
          <p:cNvPr id="188" name="Google Shape;188;p29"/>
          <p:cNvGrpSpPr/>
          <p:nvPr/>
        </p:nvGrpSpPr>
        <p:grpSpPr>
          <a:xfrm>
            <a:off x="609598" y="6519221"/>
            <a:ext cx="1560489" cy="182999"/>
            <a:chOff x="-41275" y="2474913"/>
            <a:chExt cx="27473400" cy="4295750"/>
          </a:xfrm>
        </p:grpSpPr>
        <p:sp>
          <p:nvSpPr>
            <p:cNvPr id="189" name="Google Shape;189;p29"/>
            <p:cNvSpPr/>
            <p:nvPr/>
          </p:nvSpPr>
          <p:spPr>
            <a:xfrm>
              <a:off x="-41275" y="2474913"/>
              <a:ext cx="27473400" cy="2290800"/>
            </a:xfrm>
            <a:custGeom>
              <a:avLst/>
              <a:gdLst/>
              <a:ahLst/>
              <a:cxnLst/>
              <a:rect l="l" t="t" r="r" b="b"/>
              <a:pathLst>
                <a:path w="120000" h="120000" extrusionOk="0">
                  <a:moveTo>
                    <a:pt x="15811" y="108219"/>
                  </a:moveTo>
                  <a:cubicBezTo>
                    <a:pt x="14928" y="98735"/>
                    <a:pt x="14711" y="86256"/>
                    <a:pt x="14711" y="75873"/>
                  </a:cubicBezTo>
                  <a:cubicBezTo>
                    <a:pt x="14711" y="68485"/>
                    <a:pt x="14919" y="55707"/>
                    <a:pt x="15727" y="46023"/>
                  </a:cubicBezTo>
                  <a:cubicBezTo>
                    <a:pt x="16277" y="39434"/>
                    <a:pt x="17102" y="34342"/>
                    <a:pt x="18510" y="34342"/>
                  </a:cubicBezTo>
                  <a:cubicBezTo>
                    <a:pt x="18876" y="34342"/>
                    <a:pt x="19384" y="34642"/>
                    <a:pt x="19834" y="35640"/>
                  </a:cubicBezTo>
                  <a:cubicBezTo>
                    <a:pt x="20176" y="36439"/>
                    <a:pt x="20476" y="37038"/>
                    <a:pt x="20767" y="37237"/>
                  </a:cubicBezTo>
                  <a:cubicBezTo>
                    <a:pt x="20867" y="37337"/>
                    <a:pt x="20884" y="37836"/>
                    <a:pt x="20884" y="38435"/>
                  </a:cubicBezTo>
                  <a:cubicBezTo>
                    <a:pt x="20884" y="39334"/>
                    <a:pt x="20851" y="40632"/>
                    <a:pt x="20834" y="44625"/>
                  </a:cubicBezTo>
                  <a:cubicBezTo>
                    <a:pt x="20817" y="48219"/>
                    <a:pt x="20817" y="54209"/>
                    <a:pt x="20809" y="55906"/>
                  </a:cubicBezTo>
                  <a:cubicBezTo>
                    <a:pt x="20801" y="57504"/>
                    <a:pt x="20784" y="58103"/>
                    <a:pt x="20726" y="58103"/>
                  </a:cubicBezTo>
                  <a:cubicBezTo>
                    <a:pt x="20659" y="58103"/>
                    <a:pt x="20651" y="57404"/>
                    <a:pt x="20651" y="55906"/>
                  </a:cubicBezTo>
                  <a:cubicBezTo>
                    <a:pt x="20651" y="51613"/>
                    <a:pt x="20509" y="47121"/>
                    <a:pt x="20267" y="44725"/>
                  </a:cubicBezTo>
                  <a:cubicBezTo>
                    <a:pt x="19951" y="41430"/>
                    <a:pt x="19251" y="38435"/>
                    <a:pt x="18443" y="38435"/>
                  </a:cubicBezTo>
                  <a:cubicBezTo>
                    <a:pt x="17235" y="38435"/>
                    <a:pt x="16669" y="42728"/>
                    <a:pt x="16352" y="46422"/>
                  </a:cubicBezTo>
                  <a:cubicBezTo>
                    <a:pt x="15686" y="54109"/>
                    <a:pt x="15527" y="63793"/>
                    <a:pt x="15527" y="74975"/>
                  </a:cubicBezTo>
                  <a:cubicBezTo>
                    <a:pt x="15527" y="95840"/>
                    <a:pt x="16869" y="115008"/>
                    <a:pt x="18818" y="115008"/>
                  </a:cubicBezTo>
                  <a:cubicBezTo>
                    <a:pt x="19501" y="115008"/>
                    <a:pt x="20043" y="114009"/>
                    <a:pt x="20409" y="109517"/>
                  </a:cubicBezTo>
                  <a:cubicBezTo>
                    <a:pt x="20601" y="107121"/>
                    <a:pt x="20717" y="102329"/>
                    <a:pt x="20742" y="100332"/>
                  </a:cubicBezTo>
                  <a:cubicBezTo>
                    <a:pt x="20767" y="99134"/>
                    <a:pt x="20784" y="98735"/>
                    <a:pt x="20834" y="98735"/>
                  </a:cubicBezTo>
                  <a:cubicBezTo>
                    <a:pt x="20884" y="98735"/>
                    <a:pt x="20901" y="99434"/>
                    <a:pt x="20901" y="100332"/>
                  </a:cubicBezTo>
                  <a:cubicBezTo>
                    <a:pt x="20901" y="101131"/>
                    <a:pt x="20792" y="110615"/>
                    <a:pt x="20701" y="114309"/>
                  </a:cubicBezTo>
                  <a:cubicBezTo>
                    <a:pt x="20642" y="116405"/>
                    <a:pt x="20626" y="116605"/>
                    <a:pt x="20459" y="117504"/>
                  </a:cubicBezTo>
                  <a:cubicBezTo>
                    <a:pt x="20101" y="119301"/>
                    <a:pt x="19401" y="120000"/>
                    <a:pt x="18818" y="120000"/>
                  </a:cubicBezTo>
                  <a:cubicBezTo>
                    <a:pt x="17452" y="120000"/>
                    <a:pt x="16527" y="116006"/>
                    <a:pt x="15811" y="108219"/>
                  </a:cubicBezTo>
                  <a:close/>
                  <a:moveTo>
                    <a:pt x="25049" y="46921"/>
                  </a:moveTo>
                  <a:cubicBezTo>
                    <a:pt x="26857" y="46921"/>
                    <a:pt x="28223" y="60099"/>
                    <a:pt x="28223" y="81763"/>
                  </a:cubicBezTo>
                  <a:cubicBezTo>
                    <a:pt x="28223" y="102529"/>
                    <a:pt x="26940" y="119700"/>
                    <a:pt x="25007" y="119700"/>
                  </a:cubicBezTo>
                  <a:cubicBezTo>
                    <a:pt x="22808" y="119700"/>
                    <a:pt x="21867" y="99933"/>
                    <a:pt x="21867" y="83161"/>
                  </a:cubicBezTo>
                  <a:cubicBezTo>
                    <a:pt x="21867" y="68186"/>
                    <a:pt x="22833" y="46921"/>
                    <a:pt x="25049" y="46921"/>
                  </a:cubicBezTo>
                  <a:close/>
                  <a:moveTo>
                    <a:pt x="25232" y="115906"/>
                  </a:moveTo>
                  <a:cubicBezTo>
                    <a:pt x="25957" y="115906"/>
                    <a:pt x="27407" y="111214"/>
                    <a:pt x="27407" y="84359"/>
                  </a:cubicBezTo>
                  <a:cubicBezTo>
                    <a:pt x="27407" y="62096"/>
                    <a:pt x="26274" y="50415"/>
                    <a:pt x="25007" y="50415"/>
                  </a:cubicBezTo>
                  <a:cubicBezTo>
                    <a:pt x="23666" y="50415"/>
                    <a:pt x="22700" y="60399"/>
                    <a:pt x="22700" y="80665"/>
                  </a:cubicBezTo>
                  <a:cubicBezTo>
                    <a:pt x="22700" y="102329"/>
                    <a:pt x="23783" y="115906"/>
                    <a:pt x="25232" y="115906"/>
                  </a:cubicBezTo>
                  <a:close/>
                  <a:moveTo>
                    <a:pt x="30631" y="91747"/>
                  </a:moveTo>
                  <a:cubicBezTo>
                    <a:pt x="30631" y="105324"/>
                    <a:pt x="30647" y="110915"/>
                    <a:pt x="30797" y="112612"/>
                  </a:cubicBezTo>
                  <a:cubicBezTo>
                    <a:pt x="30922" y="114109"/>
                    <a:pt x="31230" y="114808"/>
                    <a:pt x="31863" y="114808"/>
                  </a:cubicBezTo>
                  <a:cubicBezTo>
                    <a:pt x="32280" y="114808"/>
                    <a:pt x="32638" y="114608"/>
                    <a:pt x="32830" y="111913"/>
                  </a:cubicBezTo>
                  <a:cubicBezTo>
                    <a:pt x="32930" y="110515"/>
                    <a:pt x="32996" y="108519"/>
                    <a:pt x="33021" y="106722"/>
                  </a:cubicBezTo>
                  <a:cubicBezTo>
                    <a:pt x="33030" y="106023"/>
                    <a:pt x="33055" y="105424"/>
                    <a:pt x="33105" y="105424"/>
                  </a:cubicBezTo>
                  <a:cubicBezTo>
                    <a:pt x="33138" y="105424"/>
                    <a:pt x="33155" y="105923"/>
                    <a:pt x="33155" y="106921"/>
                  </a:cubicBezTo>
                  <a:cubicBezTo>
                    <a:pt x="33155" y="107920"/>
                    <a:pt x="33105" y="113510"/>
                    <a:pt x="33038" y="116206"/>
                  </a:cubicBezTo>
                  <a:cubicBezTo>
                    <a:pt x="32988" y="118402"/>
                    <a:pt x="32955" y="118702"/>
                    <a:pt x="32530" y="118702"/>
                  </a:cubicBezTo>
                  <a:cubicBezTo>
                    <a:pt x="31955" y="118702"/>
                    <a:pt x="31505" y="118602"/>
                    <a:pt x="31130" y="118402"/>
                  </a:cubicBezTo>
                  <a:cubicBezTo>
                    <a:pt x="30772" y="118302"/>
                    <a:pt x="30497" y="118202"/>
                    <a:pt x="30256" y="118202"/>
                  </a:cubicBezTo>
                  <a:cubicBezTo>
                    <a:pt x="30222" y="118202"/>
                    <a:pt x="30089" y="118202"/>
                    <a:pt x="29931" y="118302"/>
                  </a:cubicBezTo>
                  <a:cubicBezTo>
                    <a:pt x="29764" y="118402"/>
                    <a:pt x="29589" y="118502"/>
                    <a:pt x="29464" y="118502"/>
                  </a:cubicBezTo>
                  <a:cubicBezTo>
                    <a:pt x="29381" y="118502"/>
                    <a:pt x="29339" y="118302"/>
                    <a:pt x="29339" y="117703"/>
                  </a:cubicBezTo>
                  <a:cubicBezTo>
                    <a:pt x="29339" y="117404"/>
                    <a:pt x="29356" y="116905"/>
                    <a:pt x="29398" y="116905"/>
                  </a:cubicBezTo>
                  <a:cubicBezTo>
                    <a:pt x="29473" y="116905"/>
                    <a:pt x="29573" y="116705"/>
                    <a:pt x="29648" y="116505"/>
                  </a:cubicBezTo>
                  <a:cubicBezTo>
                    <a:pt x="29806" y="116106"/>
                    <a:pt x="29822" y="114309"/>
                    <a:pt x="29856" y="111613"/>
                  </a:cubicBezTo>
                  <a:cubicBezTo>
                    <a:pt x="29906" y="107720"/>
                    <a:pt x="29906" y="100432"/>
                    <a:pt x="29906" y="91447"/>
                  </a:cubicBezTo>
                  <a:cubicBezTo>
                    <a:pt x="29906" y="75074"/>
                    <a:pt x="29906" y="75074"/>
                    <a:pt x="29906" y="75074"/>
                  </a:cubicBezTo>
                  <a:cubicBezTo>
                    <a:pt x="29906" y="60698"/>
                    <a:pt x="29906" y="58003"/>
                    <a:pt x="29881" y="55108"/>
                  </a:cubicBezTo>
                  <a:cubicBezTo>
                    <a:pt x="29864" y="51913"/>
                    <a:pt x="29822" y="50415"/>
                    <a:pt x="29556" y="49916"/>
                  </a:cubicBezTo>
                  <a:cubicBezTo>
                    <a:pt x="29489" y="49816"/>
                    <a:pt x="29356" y="49717"/>
                    <a:pt x="29281" y="49717"/>
                  </a:cubicBezTo>
                  <a:cubicBezTo>
                    <a:pt x="29256" y="49717"/>
                    <a:pt x="29223" y="49317"/>
                    <a:pt x="29223" y="48918"/>
                  </a:cubicBezTo>
                  <a:cubicBezTo>
                    <a:pt x="29223" y="48419"/>
                    <a:pt x="29256" y="48219"/>
                    <a:pt x="29348" y="48219"/>
                  </a:cubicBezTo>
                  <a:cubicBezTo>
                    <a:pt x="29714" y="48219"/>
                    <a:pt x="30214" y="48419"/>
                    <a:pt x="30256" y="48419"/>
                  </a:cubicBezTo>
                  <a:cubicBezTo>
                    <a:pt x="30297" y="48419"/>
                    <a:pt x="30897" y="48219"/>
                    <a:pt x="31147" y="48219"/>
                  </a:cubicBezTo>
                  <a:cubicBezTo>
                    <a:pt x="31222" y="48219"/>
                    <a:pt x="31272" y="48419"/>
                    <a:pt x="31272" y="48918"/>
                  </a:cubicBezTo>
                  <a:cubicBezTo>
                    <a:pt x="31272" y="49317"/>
                    <a:pt x="31230" y="49617"/>
                    <a:pt x="31205" y="49617"/>
                  </a:cubicBezTo>
                  <a:cubicBezTo>
                    <a:pt x="31155" y="49617"/>
                    <a:pt x="31030" y="49717"/>
                    <a:pt x="30939" y="49816"/>
                  </a:cubicBezTo>
                  <a:cubicBezTo>
                    <a:pt x="30706" y="50415"/>
                    <a:pt x="30656" y="51813"/>
                    <a:pt x="30639" y="55108"/>
                  </a:cubicBezTo>
                  <a:cubicBezTo>
                    <a:pt x="30631" y="58003"/>
                    <a:pt x="30631" y="60698"/>
                    <a:pt x="30631" y="75074"/>
                  </a:cubicBezTo>
                  <a:lnTo>
                    <a:pt x="30631" y="91747"/>
                  </a:lnTo>
                  <a:close/>
                  <a:moveTo>
                    <a:pt x="34329" y="75074"/>
                  </a:moveTo>
                  <a:cubicBezTo>
                    <a:pt x="34329" y="60698"/>
                    <a:pt x="34329" y="58003"/>
                    <a:pt x="34304" y="55108"/>
                  </a:cubicBezTo>
                  <a:cubicBezTo>
                    <a:pt x="34288" y="52113"/>
                    <a:pt x="34246" y="50415"/>
                    <a:pt x="33979" y="49916"/>
                  </a:cubicBezTo>
                  <a:cubicBezTo>
                    <a:pt x="33913" y="49816"/>
                    <a:pt x="33779" y="49717"/>
                    <a:pt x="33704" y="49717"/>
                  </a:cubicBezTo>
                  <a:cubicBezTo>
                    <a:pt x="33679" y="49717"/>
                    <a:pt x="33638" y="49317"/>
                    <a:pt x="33638" y="48918"/>
                  </a:cubicBezTo>
                  <a:cubicBezTo>
                    <a:pt x="33638" y="48419"/>
                    <a:pt x="33679" y="48219"/>
                    <a:pt x="33771" y="48219"/>
                  </a:cubicBezTo>
                  <a:cubicBezTo>
                    <a:pt x="34138" y="48219"/>
                    <a:pt x="34621" y="48419"/>
                    <a:pt x="34687" y="48419"/>
                  </a:cubicBezTo>
                  <a:cubicBezTo>
                    <a:pt x="34762" y="48419"/>
                    <a:pt x="35262" y="48219"/>
                    <a:pt x="35504" y="48219"/>
                  </a:cubicBezTo>
                  <a:cubicBezTo>
                    <a:pt x="35595" y="48219"/>
                    <a:pt x="35637" y="48419"/>
                    <a:pt x="35637" y="48918"/>
                  </a:cubicBezTo>
                  <a:cubicBezTo>
                    <a:pt x="35637" y="49317"/>
                    <a:pt x="35604" y="49717"/>
                    <a:pt x="35570" y="49717"/>
                  </a:cubicBezTo>
                  <a:cubicBezTo>
                    <a:pt x="35512" y="49717"/>
                    <a:pt x="35462" y="49717"/>
                    <a:pt x="35362" y="49916"/>
                  </a:cubicBezTo>
                  <a:cubicBezTo>
                    <a:pt x="35154" y="50415"/>
                    <a:pt x="35112" y="52013"/>
                    <a:pt x="35096" y="55108"/>
                  </a:cubicBezTo>
                  <a:cubicBezTo>
                    <a:pt x="35071" y="58003"/>
                    <a:pt x="35071" y="60698"/>
                    <a:pt x="35071" y="75074"/>
                  </a:cubicBezTo>
                  <a:cubicBezTo>
                    <a:pt x="35071" y="88053"/>
                    <a:pt x="35071" y="88053"/>
                    <a:pt x="35071" y="88053"/>
                  </a:cubicBezTo>
                  <a:cubicBezTo>
                    <a:pt x="35071" y="101530"/>
                    <a:pt x="35321" y="107121"/>
                    <a:pt x="35670" y="110815"/>
                  </a:cubicBezTo>
                  <a:cubicBezTo>
                    <a:pt x="36062" y="115108"/>
                    <a:pt x="36404" y="115906"/>
                    <a:pt x="36862" y="115906"/>
                  </a:cubicBezTo>
                  <a:cubicBezTo>
                    <a:pt x="37353" y="115906"/>
                    <a:pt x="37828" y="113211"/>
                    <a:pt x="38103" y="109317"/>
                  </a:cubicBezTo>
                  <a:cubicBezTo>
                    <a:pt x="38478" y="103926"/>
                    <a:pt x="38561" y="96239"/>
                    <a:pt x="38561" y="86755"/>
                  </a:cubicBezTo>
                  <a:cubicBezTo>
                    <a:pt x="38561" y="75074"/>
                    <a:pt x="38561" y="75074"/>
                    <a:pt x="38561" y="75074"/>
                  </a:cubicBezTo>
                  <a:cubicBezTo>
                    <a:pt x="38561" y="60698"/>
                    <a:pt x="38553" y="58003"/>
                    <a:pt x="38536" y="55108"/>
                  </a:cubicBezTo>
                  <a:cubicBezTo>
                    <a:pt x="38528" y="52113"/>
                    <a:pt x="38486" y="50415"/>
                    <a:pt x="38220" y="49916"/>
                  </a:cubicBezTo>
                  <a:cubicBezTo>
                    <a:pt x="38153" y="49816"/>
                    <a:pt x="38020" y="49717"/>
                    <a:pt x="37945" y="49717"/>
                  </a:cubicBezTo>
                  <a:cubicBezTo>
                    <a:pt x="37911" y="49717"/>
                    <a:pt x="37886" y="49317"/>
                    <a:pt x="37886" y="48918"/>
                  </a:cubicBezTo>
                  <a:cubicBezTo>
                    <a:pt x="37886" y="48419"/>
                    <a:pt x="37920" y="48219"/>
                    <a:pt x="38011" y="48219"/>
                  </a:cubicBezTo>
                  <a:cubicBezTo>
                    <a:pt x="38370" y="48219"/>
                    <a:pt x="38828" y="48419"/>
                    <a:pt x="38878" y="48419"/>
                  </a:cubicBezTo>
                  <a:cubicBezTo>
                    <a:pt x="38928" y="48419"/>
                    <a:pt x="39311" y="48219"/>
                    <a:pt x="39552" y="48219"/>
                  </a:cubicBezTo>
                  <a:cubicBezTo>
                    <a:pt x="39644" y="48219"/>
                    <a:pt x="39677" y="48419"/>
                    <a:pt x="39677" y="48918"/>
                  </a:cubicBezTo>
                  <a:cubicBezTo>
                    <a:pt x="39677" y="49317"/>
                    <a:pt x="39652" y="49717"/>
                    <a:pt x="39619" y="49717"/>
                  </a:cubicBezTo>
                  <a:cubicBezTo>
                    <a:pt x="39561" y="49717"/>
                    <a:pt x="39519" y="49717"/>
                    <a:pt x="39419" y="49916"/>
                  </a:cubicBezTo>
                  <a:cubicBezTo>
                    <a:pt x="39194" y="50515"/>
                    <a:pt x="39153" y="52013"/>
                    <a:pt x="39136" y="55108"/>
                  </a:cubicBezTo>
                  <a:cubicBezTo>
                    <a:pt x="39111" y="58003"/>
                    <a:pt x="39128" y="60698"/>
                    <a:pt x="39128" y="75074"/>
                  </a:cubicBezTo>
                  <a:cubicBezTo>
                    <a:pt x="39128" y="85058"/>
                    <a:pt x="39128" y="85058"/>
                    <a:pt x="39128" y="85058"/>
                  </a:cubicBezTo>
                  <a:cubicBezTo>
                    <a:pt x="39128" y="95141"/>
                    <a:pt x="39011" y="106322"/>
                    <a:pt x="38378" y="112911"/>
                  </a:cubicBezTo>
                  <a:cubicBezTo>
                    <a:pt x="37795" y="118901"/>
                    <a:pt x="37170" y="119700"/>
                    <a:pt x="36695" y="119700"/>
                  </a:cubicBezTo>
                  <a:cubicBezTo>
                    <a:pt x="36437" y="119700"/>
                    <a:pt x="35595" y="119500"/>
                    <a:pt x="35029" y="113111"/>
                  </a:cubicBezTo>
                  <a:cubicBezTo>
                    <a:pt x="34637" y="108718"/>
                    <a:pt x="34329" y="102329"/>
                    <a:pt x="34329" y="88752"/>
                  </a:cubicBezTo>
                  <a:lnTo>
                    <a:pt x="34329" y="75074"/>
                  </a:lnTo>
                  <a:close/>
                  <a:moveTo>
                    <a:pt x="47283" y="106422"/>
                  </a:moveTo>
                  <a:cubicBezTo>
                    <a:pt x="47316" y="109717"/>
                    <a:pt x="47366" y="114808"/>
                    <a:pt x="47700" y="116106"/>
                  </a:cubicBezTo>
                  <a:cubicBezTo>
                    <a:pt x="47925" y="116905"/>
                    <a:pt x="48133" y="116905"/>
                    <a:pt x="48216" y="116905"/>
                  </a:cubicBezTo>
                  <a:cubicBezTo>
                    <a:pt x="48249" y="116905"/>
                    <a:pt x="48283" y="117204"/>
                    <a:pt x="48283" y="117603"/>
                  </a:cubicBezTo>
                  <a:cubicBezTo>
                    <a:pt x="48283" y="118202"/>
                    <a:pt x="48208" y="118502"/>
                    <a:pt x="48116" y="118502"/>
                  </a:cubicBezTo>
                  <a:cubicBezTo>
                    <a:pt x="47933" y="118502"/>
                    <a:pt x="47041" y="118302"/>
                    <a:pt x="46750" y="117903"/>
                  </a:cubicBezTo>
                  <a:cubicBezTo>
                    <a:pt x="46558" y="117703"/>
                    <a:pt x="46517" y="117404"/>
                    <a:pt x="46517" y="116905"/>
                  </a:cubicBezTo>
                  <a:cubicBezTo>
                    <a:pt x="46517" y="116605"/>
                    <a:pt x="46542" y="116306"/>
                    <a:pt x="46575" y="116206"/>
                  </a:cubicBezTo>
                  <a:cubicBezTo>
                    <a:pt x="46625" y="116106"/>
                    <a:pt x="46633" y="114608"/>
                    <a:pt x="46608" y="112911"/>
                  </a:cubicBezTo>
                  <a:cubicBezTo>
                    <a:pt x="46225" y="65890"/>
                    <a:pt x="46225" y="65890"/>
                    <a:pt x="46225" y="65890"/>
                  </a:cubicBezTo>
                  <a:cubicBezTo>
                    <a:pt x="46208" y="65890"/>
                    <a:pt x="46208" y="65890"/>
                    <a:pt x="46208" y="65890"/>
                  </a:cubicBezTo>
                  <a:cubicBezTo>
                    <a:pt x="44276" y="113311"/>
                    <a:pt x="44276" y="113311"/>
                    <a:pt x="44276" y="113311"/>
                  </a:cubicBezTo>
                  <a:cubicBezTo>
                    <a:pt x="44109" y="117404"/>
                    <a:pt x="44068" y="118302"/>
                    <a:pt x="43993" y="118302"/>
                  </a:cubicBezTo>
                  <a:cubicBezTo>
                    <a:pt x="43918" y="118302"/>
                    <a:pt x="43876" y="117404"/>
                    <a:pt x="43718" y="114009"/>
                  </a:cubicBezTo>
                  <a:cubicBezTo>
                    <a:pt x="43509" y="109417"/>
                    <a:pt x="42985" y="97537"/>
                    <a:pt x="42785" y="92445"/>
                  </a:cubicBezTo>
                  <a:cubicBezTo>
                    <a:pt x="42543" y="86555"/>
                    <a:pt x="41893" y="70981"/>
                    <a:pt x="41760" y="67088"/>
                  </a:cubicBezTo>
                  <a:cubicBezTo>
                    <a:pt x="41718" y="67088"/>
                    <a:pt x="41718" y="67088"/>
                    <a:pt x="41718" y="67088"/>
                  </a:cubicBezTo>
                  <a:cubicBezTo>
                    <a:pt x="41410" y="109118"/>
                    <a:pt x="41410" y="109118"/>
                    <a:pt x="41410" y="109118"/>
                  </a:cubicBezTo>
                  <a:cubicBezTo>
                    <a:pt x="41402" y="110515"/>
                    <a:pt x="41402" y="112212"/>
                    <a:pt x="41402" y="113810"/>
                  </a:cubicBezTo>
                  <a:cubicBezTo>
                    <a:pt x="41402" y="115207"/>
                    <a:pt x="41477" y="116106"/>
                    <a:pt x="41593" y="116405"/>
                  </a:cubicBezTo>
                  <a:cubicBezTo>
                    <a:pt x="41735" y="116805"/>
                    <a:pt x="41852" y="116905"/>
                    <a:pt x="41902" y="116905"/>
                  </a:cubicBezTo>
                  <a:cubicBezTo>
                    <a:pt x="41935" y="116905"/>
                    <a:pt x="41968" y="117304"/>
                    <a:pt x="41968" y="117603"/>
                  </a:cubicBezTo>
                  <a:cubicBezTo>
                    <a:pt x="41968" y="118302"/>
                    <a:pt x="41918" y="118502"/>
                    <a:pt x="41827" y="118502"/>
                  </a:cubicBezTo>
                  <a:cubicBezTo>
                    <a:pt x="41518" y="118502"/>
                    <a:pt x="41135" y="118202"/>
                    <a:pt x="41077" y="118202"/>
                  </a:cubicBezTo>
                  <a:cubicBezTo>
                    <a:pt x="41002" y="118202"/>
                    <a:pt x="40619" y="118502"/>
                    <a:pt x="40402" y="118502"/>
                  </a:cubicBezTo>
                  <a:cubicBezTo>
                    <a:pt x="40319" y="118502"/>
                    <a:pt x="40261" y="118302"/>
                    <a:pt x="40261" y="117603"/>
                  </a:cubicBezTo>
                  <a:cubicBezTo>
                    <a:pt x="40261" y="117304"/>
                    <a:pt x="40302" y="116905"/>
                    <a:pt x="40344" y="116905"/>
                  </a:cubicBezTo>
                  <a:cubicBezTo>
                    <a:pt x="40410" y="116905"/>
                    <a:pt x="40460" y="116805"/>
                    <a:pt x="40585" y="116605"/>
                  </a:cubicBezTo>
                  <a:cubicBezTo>
                    <a:pt x="40844" y="116106"/>
                    <a:pt x="40860" y="112712"/>
                    <a:pt x="40894" y="109217"/>
                  </a:cubicBezTo>
                  <a:cubicBezTo>
                    <a:pt x="41477" y="48519"/>
                    <a:pt x="41477" y="48519"/>
                    <a:pt x="41477" y="48519"/>
                  </a:cubicBezTo>
                  <a:cubicBezTo>
                    <a:pt x="41485" y="47520"/>
                    <a:pt x="41518" y="46921"/>
                    <a:pt x="41568" y="46921"/>
                  </a:cubicBezTo>
                  <a:cubicBezTo>
                    <a:pt x="41627" y="46921"/>
                    <a:pt x="41685" y="47221"/>
                    <a:pt x="41735" y="48319"/>
                  </a:cubicBezTo>
                  <a:cubicBezTo>
                    <a:pt x="44159" y="106023"/>
                    <a:pt x="44159" y="106023"/>
                    <a:pt x="44159" y="106023"/>
                  </a:cubicBezTo>
                  <a:cubicBezTo>
                    <a:pt x="46492" y="48419"/>
                    <a:pt x="46492" y="48419"/>
                    <a:pt x="46492" y="48419"/>
                  </a:cubicBezTo>
                  <a:cubicBezTo>
                    <a:pt x="46525" y="47520"/>
                    <a:pt x="46567" y="46921"/>
                    <a:pt x="46625" y="46921"/>
                  </a:cubicBezTo>
                  <a:cubicBezTo>
                    <a:pt x="46675" y="46921"/>
                    <a:pt x="46717" y="47620"/>
                    <a:pt x="46742" y="49417"/>
                  </a:cubicBezTo>
                  <a:lnTo>
                    <a:pt x="47283" y="106422"/>
                  </a:lnTo>
                  <a:close/>
                  <a:moveTo>
                    <a:pt x="49707" y="75074"/>
                  </a:moveTo>
                  <a:cubicBezTo>
                    <a:pt x="49707" y="60698"/>
                    <a:pt x="49707" y="58003"/>
                    <a:pt x="49682" y="55108"/>
                  </a:cubicBezTo>
                  <a:cubicBezTo>
                    <a:pt x="49666" y="51913"/>
                    <a:pt x="49624" y="50216"/>
                    <a:pt x="49357" y="49717"/>
                  </a:cubicBezTo>
                  <a:cubicBezTo>
                    <a:pt x="49291" y="49617"/>
                    <a:pt x="49157" y="49517"/>
                    <a:pt x="49082" y="49517"/>
                  </a:cubicBezTo>
                  <a:cubicBezTo>
                    <a:pt x="49057" y="49517"/>
                    <a:pt x="49016" y="49317"/>
                    <a:pt x="49016" y="48918"/>
                  </a:cubicBezTo>
                  <a:cubicBezTo>
                    <a:pt x="49016" y="48419"/>
                    <a:pt x="49057" y="48219"/>
                    <a:pt x="49149" y="48219"/>
                  </a:cubicBezTo>
                  <a:cubicBezTo>
                    <a:pt x="49516" y="48219"/>
                    <a:pt x="50032" y="48419"/>
                    <a:pt x="50074" y="48419"/>
                  </a:cubicBezTo>
                  <a:cubicBezTo>
                    <a:pt x="50265" y="48419"/>
                    <a:pt x="50640" y="48219"/>
                    <a:pt x="51015" y="48219"/>
                  </a:cubicBezTo>
                  <a:cubicBezTo>
                    <a:pt x="52356" y="48219"/>
                    <a:pt x="52706" y="57504"/>
                    <a:pt x="52706" y="62396"/>
                  </a:cubicBezTo>
                  <a:cubicBezTo>
                    <a:pt x="52706" y="69683"/>
                    <a:pt x="52306" y="74376"/>
                    <a:pt x="51890" y="78668"/>
                  </a:cubicBezTo>
                  <a:cubicBezTo>
                    <a:pt x="52506" y="80865"/>
                    <a:pt x="53306" y="87554"/>
                    <a:pt x="53306" y="98036"/>
                  </a:cubicBezTo>
                  <a:cubicBezTo>
                    <a:pt x="53306" y="108419"/>
                    <a:pt x="52656" y="118702"/>
                    <a:pt x="51290" y="118702"/>
                  </a:cubicBezTo>
                  <a:cubicBezTo>
                    <a:pt x="51148" y="118702"/>
                    <a:pt x="50857" y="118602"/>
                    <a:pt x="50599" y="118402"/>
                  </a:cubicBezTo>
                  <a:cubicBezTo>
                    <a:pt x="50340" y="118302"/>
                    <a:pt x="50115" y="118202"/>
                    <a:pt x="50074" y="118202"/>
                  </a:cubicBezTo>
                  <a:cubicBezTo>
                    <a:pt x="50057" y="118202"/>
                    <a:pt x="49916" y="118302"/>
                    <a:pt x="49749" y="118302"/>
                  </a:cubicBezTo>
                  <a:cubicBezTo>
                    <a:pt x="49582" y="118402"/>
                    <a:pt x="49391" y="118502"/>
                    <a:pt x="49266" y="118502"/>
                  </a:cubicBezTo>
                  <a:cubicBezTo>
                    <a:pt x="49182" y="118502"/>
                    <a:pt x="49141" y="118302"/>
                    <a:pt x="49141" y="117703"/>
                  </a:cubicBezTo>
                  <a:cubicBezTo>
                    <a:pt x="49141" y="117404"/>
                    <a:pt x="49157" y="117204"/>
                    <a:pt x="49199" y="117204"/>
                  </a:cubicBezTo>
                  <a:cubicBezTo>
                    <a:pt x="49274" y="117204"/>
                    <a:pt x="49374" y="116805"/>
                    <a:pt x="49449" y="116705"/>
                  </a:cubicBezTo>
                  <a:cubicBezTo>
                    <a:pt x="49607" y="116405"/>
                    <a:pt x="49624" y="114309"/>
                    <a:pt x="49657" y="111613"/>
                  </a:cubicBezTo>
                  <a:cubicBezTo>
                    <a:pt x="49707" y="107720"/>
                    <a:pt x="49707" y="100432"/>
                    <a:pt x="49707" y="91447"/>
                  </a:cubicBezTo>
                  <a:lnTo>
                    <a:pt x="49707" y="75074"/>
                  </a:lnTo>
                  <a:close/>
                  <a:moveTo>
                    <a:pt x="50399" y="77071"/>
                  </a:moveTo>
                  <a:cubicBezTo>
                    <a:pt x="50399" y="77670"/>
                    <a:pt x="50415" y="77970"/>
                    <a:pt x="50449" y="78069"/>
                  </a:cubicBezTo>
                  <a:cubicBezTo>
                    <a:pt x="50499" y="78169"/>
                    <a:pt x="50640" y="78469"/>
                    <a:pt x="50940" y="78469"/>
                  </a:cubicBezTo>
                  <a:cubicBezTo>
                    <a:pt x="51390" y="78469"/>
                    <a:pt x="51565" y="78269"/>
                    <a:pt x="51732" y="76073"/>
                  </a:cubicBezTo>
                  <a:cubicBezTo>
                    <a:pt x="51898" y="73777"/>
                    <a:pt x="52040" y="70582"/>
                    <a:pt x="52040" y="66089"/>
                  </a:cubicBezTo>
                  <a:cubicBezTo>
                    <a:pt x="52040" y="59001"/>
                    <a:pt x="51707" y="51114"/>
                    <a:pt x="50907" y="51114"/>
                  </a:cubicBezTo>
                  <a:cubicBezTo>
                    <a:pt x="50815" y="51114"/>
                    <a:pt x="50624" y="51214"/>
                    <a:pt x="50499" y="51613"/>
                  </a:cubicBezTo>
                  <a:cubicBezTo>
                    <a:pt x="50424" y="51813"/>
                    <a:pt x="50399" y="52013"/>
                    <a:pt x="50399" y="52612"/>
                  </a:cubicBezTo>
                  <a:lnTo>
                    <a:pt x="50399" y="77071"/>
                  </a:lnTo>
                  <a:close/>
                  <a:moveTo>
                    <a:pt x="50399" y="87354"/>
                  </a:moveTo>
                  <a:cubicBezTo>
                    <a:pt x="50399" y="94542"/>
                    <a:pt x="50399" y="105723"/>
                    <a:pt x="50407" y="107121"/>
                  </a:cubicBezTo>
                  <a:cubicBezTo>
                    <a:pt x="50432" y="111613"/>
                    <a:pt x="50432" y="112712"/>
                    <a:pt x="50682" y="114109"/>
                  </a:cubicBezTo>
                  <a:cubicBezTo>
                    <a:pt x="50898" y="115307"/>
                    <a:pt x="51232" y="115407"/>
                    <a:pt x="51382" y="115407"/>
                  </a:cubicBezTo>
                  <a:cubicBezTo>
                    <a:pt x="51915" y="115407"/>
                    <a:pt x="52556" y="113011"/>
                    <a:pt x="52556" y="101131"/>
                  </a:cubicBezTo>
                  <a:cubicBezTo>
                    <a:pt x="52556" y="96938"/>
                    <a:pt x="52423" y="88951"/>
                    <a:pt x="51790" y="84159"/>
                  </a:cubicBezTo>
                  <a:cubicBezTo>
                    <a:pt x="51515" y="82063"/>
                    <a:pt x="51265" y="82163"/>
                    <a:pt x="51073" y="81763"/>
                  </a:cubicBezTo>
                  <a:cubicBezTo>
                    <a:pt x="50973" y="81564"/>
                    <a:pt x="50574" y="81564"/>
                    <a:pt x="50440" y="81564"/>
                  </a:cubicBezTo>
                  <a:cubicBezTo>
                    <a:pt x="50415" y="81564"/>
                    <a:pt x="50399" y="81763"/>
                    <a:pt x="50399" y="82163"/>
                  </a:cubicBezTo>
                  <a:lnTo>
                    <a:pt x="50399" y="87354"/>
                  </a:lnTo>
                  <a:close/>
                  <a:moveTo>
                    <a:pt x="55763" y="91447"/>
                  </a:moveTo>
                  <a:cubicBezTo>
                    <a:pt x="55763" y="100432"/>
                    <a:pt x="55763" y="107720"/>
                    <a:pt x="55797" y="111613"/>
                  </a:cubicBezTo>
                  <a:cubicBezTo>
                    <a:pt x="55822" y="114309"/>
                    <a:pt x="55855" y="116106"/>
                    <a:pt x="56088" y="116505"/>
                  </a:cubicBezTo>
                  <a:cubicBezTo>
                    <a:pt x="56205" y="116705"/>
                    <a:pt x="56380" y="116905"/>
                    <a:pt x="56455" y="116905"/>
                  </a:cubicBezTo>
                  <a:cubicBezTo>
                    <a:pt x="56497" y="116905"/>
                    <a:pt x="56513" y="117404"/>
                    <a:pt x="56513" y="117703"/>
                  </a:cubicBezTo>
                  <a:cubicBezTo>
                    <a:pt x="56513" y="118202"/>
                    <a:pt x="56480" y="118502"/>
                    <a:pt x="56388" y="118502"/>
                  </a:cubicBezTo>
                  <a:cubicBezTo>
                    <a:pt x="55938" y="118502"/>
                    <a:pt x="55422" y="118202"/>
                    <a:pt x="55389" y="118202"/>
                  </a:cubicBezTo>
                  <a:cubicBezTo>
                    <a:pt x="55339" y="118202"/>
                    <a:pt x="54839" y="118502"/>
                    <a:pt x="54589" y="118502"/>
                  </a:cubicBezTo>
                  <a:cubicBezTo>
                    <a:pt x="54514" y="118502"/>
                    <a:pt x="54464" y="118302"/>
                    <a:pt x="54464" y="117703"/>
                  </a:cubicBezTo>
                  <a:cubicBezTo>
                    <a:pt x="54464" y="117404"/>
                    <a:pt x="54481" y="116905"/>
                    <a:pt x="54531" y="116905"/>
                  </a:cubicBezTo>
                  <a:cubicBezTo>
                    <a:pt x="54606" y="116905"/>
                    <a:pt x="54706" y="116705"/>
                    <a:pt x="54772" y="116505"/>
                  </a:cubicBezTo>
                  <a:cubicBezTo>
                    <a:pt x="54930" y="116106"/>
                    <a:pt x="54955" y="114309"/>
                    <a:pt x="54980" y="111613"/>
                  </a:cubicBezTo>
                  <a:cubicBezTo>
                    <a:pt x="55022" y="107720"/>
                    <a:pt x="55030" y="100432"/>
                    <a:pt x="55030" y="91447"/>
                  </a:cubicBezTo>
                  <a:cubicBezTo>
                    <a:pt x="55030" y="75074"/>
                    <a:pt x="55030" y="75074"/>
                    <a:pt x="55030" y="75074"/>
                  </a:cubicBezTo>
                  <a:cubicBezTo>
                    <a:pt x="55030" y="60698"/>
                    <a:pt x="55030" y="58003"/>
                    <a:pt x="55014" y="55108"/>
                  </a:cubicBezTo>
                  <a:cubicBezTo>
                    <a:pt x="54997" y="51913"/>
                    <a:pt x="54930" y="50515"/>
                    <a:pt x="54755" y="50016"/>
                  </a:cubicBezTo>
                  <a:cubicBezTo>
                    <a:pt x="54664" y="49816"/>
                    <a:pt x="54564" y="49717"/>
                    <a:pt x="54514" y="49717"/>
                  </a:cubicBezTo>
                  <a:cubicBezTo>
                    <a:pt x="54472" y="49717"/>
                    <a:pt x="54447" y="49317"/>
                    <a:pt x="54447" y="48918"/>
                  </a:cubicBezTo>
                  <a:cubicBezTo>
                    <a:pt x="54447" y="48419"/>
                    <a:pt x="54481" y="48219"/>
                    <a:pt x="54572" y="48219"/>
                  </a:cubicBezTo>
                  <a:cubicBezTo>
                    <a:pt x="54839" y="48219"/>
                    <a:pt x="55339" y="48419"/>
                    <a:pt x="55389" y="48419"/>
                  </a:cubicBezTo>
                  <a:cubicBezTo>
                    <a:pt x="55422" y="48419"/>
                    <a:pt x="55938" y="48219"/>
                    <a:pt x="56188" y="48219"/>
                  </a:cubicBezTo>
                  <a:cubicBezTo>
                    <a:pt x="56280" y="48219"/>
                    <a:pt x="56313" y="48419"/>
                    <a:pt x="56313" y="48918"/>
                  </a:cubicBezTo>
                  <a:cubicBezTo>
                    <a:pt x="56313" y="49317"/>
                    <a:pt x="56280" y="49717"/>
                    <a:pt x="56255" y="49717"/>
                  </a:cubicBezTo>
                  <a:cubicBezTo>
                    <a:pt x="56197" y="49717"/>
                    <a:pt x="56138" y="49717"/>
                    <a:pt x="56055" y="49916"/>
                  </a:cubicBezTo>
                  <a:cubicBezTo>
                    <a:pt x="55830" y="50515"/>
                    <a:pt x="55788" y="51813"/>
                    <a:pt x="55772" y="55108"/>
                  </a:cubicBezTo>
                  <a:cubicBezTo>
                    <a:pt x="55763" y="58003"/>
                    <a:pt x="55763" y="60698"/>
                    <a:pt x="55763" y="75074"/>
                  </a:cubicBezTo>
                  <a:lnTo>
                    <a:pt x="55763" y="91447"/>
                  </a:lnTo>
                  <a:close/>
                  <a:moveTo>
                    <a:pt x="59804" y="50016"/>
                  </a:moveTo>
                  <a:cubicBezTo>
                    <a:pt x="59904" y="47021"/>
                    <a:pt x="59937" y="46422"/>
                    <a:pt x="59995" y="46422"/>
                  </a:cubicBezTo>
                  <a:cubicBezTo>
                    <a:pt x="60070" y="46422"/>
                    <a:pt x="60104" y="47720"/>
                    <a:pt x="60187" y="49816"/>
                  </a:cubicBezTo>
                  <a:cubicBezTo>
                    <a:pt x="60329" y="53810"/>
                    <a:pt x="61611" y="92146"/>
                    <a:pt x="62111" y="106222"/>
                  </a:cubicBezTo>
                  <a:cubicBezTo>
                    <a:pt x="62403" y="114509"/>
                    <a:pt x="62619" y="115707"/>
                    <a:pt x="62794" y="116405"/>
                  </a:cubicBezTo>
                  <a:cubicBezTo>
                    <a:pt x="62911" y="116805"/>
                    <a:pt x="63028" y="116905"/>
                    <a:pt x="63111" y="116905"/>
                  </a:cubicBezTo>
                  <a:cubicBezTo>
                    <a:pt x="63153" y="116905"/>
                    <a:pt x="63211" y="117204"/>
                    <a:pt x="63211" y="117703"/>
                  </a:cubicBezTo>
                  <a:cubicBezTo>
                    <a:pt x="63211" y="118302"/>
                    <a:pt x="63119" y="118502"/>
                    <a:pt x="63028" y="118502"/>
                  </a:cubicBezTo>
                  <a:cubicBezTo>
                    <a:pt x="62911" y="118502"/>
                    <a:pt x="62320" y="118502"/>
                    <a:pt x="61761" y="118302"/>
                  </a:cubicBezTo>
                  <a:cubicBezTo>
                    <a:pt x="61603" y="118202"/>
                    <a:pt x="61478" y="118202"/>
                    <a:pt x="61478" y="117603"/>
                  </a:cubicBezTo>
                  <a:cubicBezTo>
                    <a:pt x="61478" y="117204"/>
                    <a:pt x="61495" y="117204"/>
                    <a:pt x="61536" y="116905"/>
                  </a:cubicBezTo>
                  <a:cubicBezTo>
                    <a:pt x="61578" y="116705"/>
                    <a:pt x="61661" y="116006"/>
                    <a:pt x="61603" y="114409"/>
                  </a:cubicBezTo>
                  <a:cubicBezTo>
                    <a:pt x="60887" y="93144"/>
                    <a:pt x="60887" y="93144"/>
                    <a:pt x="60887" y="93144"/>
                  </a:cubicBezTo>
                  <a:cubicBezTo>
                    <a:pt x="60870" y="92645"/>
                    <a:pt x="60862" y="92545"/>
                    <a:pt x="60812" y="92545"/>
                  </a:cubicBezTo>
                  <a:cubicBezTo>
                    <a:pt x="58962" y="92545"/>
                    <a:pt x="58962" y="92545"/>
                    <a:pt x="58962" y="92545"/>
                  </a:cubicBezTo>
                  <a:cubicBezTo>
                    <a:pt x="58921" y="92545"/>
                    <a:pt x="58896" y="92745"/>
                    <a:pt x="58879" y="93344"/>
                  </a:cubicBezTo>
                  <a:cubicBezTo>
                    <a:pt x="58421" y="108219"/>
                    <a:pt x="58421" y="108219"/>
                    <a:pt x="58421" y="108219"/>
                  </a:cubicBezTo>
                  <a:cubicBezTo>
                    <a:pt x="58354" y="110515"/>
                    <a:pt x="58304" y="112811"/>
                    <a:pt x="58304" y="114409"/>
                  </a:cubicBezTo>
                  <a:cubicBezTo>
                    <a:pt x="58304" y="116306"/>
                    <a:pt x="58438" y="116905"/>
                    <a:pt x="58579" y="116905"/>
                  </a:cubicBezTo>
                  <a:cubicBezTo>
                    <a:pt x="58654" y="116905"/>
                    <a:pt x="58654" y="116905"/>
                    <a:pt x="58654" y="116905"/>
                  </a:cubicBezTo>
                  <a:cubicBezTo>
                    <a:pt x="58712" y="116905"/>
                    <a:pt x="58729" y="117304"/>
                    <a:pt x="58729" y="117703"/>
                  </a:cubicBezTo>
                  <a:cubicBezTo>
                    <a:pt x="58729" y="118302"/>
                    <a:pt x="58687" y="118502"/>
                    <a:pt x="58612" y="118502"/>
                  </a:cubicBezTo>
                  <a:cubicBezTo>
                    <a:pt x="58421" y="118502"/>
                    <a:pt x="57988" y="118202"/>
                    <a:pt x="57896" y="118202"/>
                  </a:cubicBezTo>
                  <a:cubicBezTo>
                    <a:pt x="57813" y="118202"/>
                    <a:pt x="57413" y="118502"/>
                    <a:pt x="57080" y="118502"/>
                  </a:cubicBezTo>
                  <a:cubicBezTo>
                    <a:pt x="56980" y="118502"/>
                    <a:pt x="56930" y="118302"/>
                    <a:pt x="56930" y="117703"/>
                  </a:cubicBezTo>
                  <a:cubicBezTo>
                    <a:pt x="56930" y="117304"/>
                    <a:pt x="56963" y="116905"/>
                    <a:pt x="56996" y="116905"/>
                  </a:cubicBezTo>
                  <a:cubicBezTo>
                    <a:pt x="57055" y="116905"/>
                    <a:pt x="57171" y="116805"/>
                    <a:pt x="57238" y="116705"/>
                  </a:cubicBezTo>
                  <a:cubicBezTo>
                    <a:pt x="57604" y="116206"/>
                    <a:pt x="57754" y="112911"/>
                    <a:pt x="57913" y="108219"/>
                  </a:cubicBezTo>
                  <a:lnTo>
                    <a:pt x="59804" y="50016"/>
                  </a:lnTo>
                  <a:close/>
                  <a:moveTo>
                    <a:pt x="60695" y="88752"/>
                  </a:moveTo>
                  <a:cubicBezTo>
                    <a:pt x="60728" y="88752"/>
                    <a:pt x="60728" y="88552"/>
                    <a:pt x="60720" y="88053"/>
                  </a:cubicBezTo>
                  <a:cubicBezTo>
                    <a:pt x="59929" y="62595"/>
                    <a:pt x="59929" y="62595"/>
                    <a:pt x="59929" y="62595"/>
                  </a:cubicBezTo>
                  <a:cubicBezTo>
                    <a:pt x="59879" y="61198"/>
                    <a:pt x="59837" y="61198"/>
                    <a:pt x="59787" y="62595"/>
                  </a:cubicBezTo>
                  <a:cubicBezTo>
                    <a:pt x="59046" y="88053"/>
                    <a:pt x="59046" y="88053"/>
                    <a:pt x="59046" y="88053"/>
                  </a:cubicBezTo>
                  <a:cubicBezTo>
                    <a:pt x="59037" y="88552"/>
                    <a:pt x="59046" y="88752"/>
                    <a:pt x="59071" y="88752"/>
                  </a:cubicBezTo>
                  <a:lnTo>
                    <a:pt x="60695" y="88752"/>
                  </a:lnTo>
                  <a:close/>
                  <a:moveTo>
                    <a:pt x="66318" y="67587"/>
                  </a:moveTo>
                  <a:cubicBezTo>
                    <a:pt x="66318" y="50515"/>
                    <a:pt x="66318" y="47420"/>
                    <a:pt x="66301" y="43926"/>
                  </a:cubicBezTo>
                  <a:cubicBezTo>
                    <a:pt x="66285" y="40232"/>
                    <a:pt x="66210" y="38435"/>
                    <a:pt x="65910" y="37737"/>
                  </a:cubicBezTo>
                  <a:cubicBezTo>
                    <a:pt x="65835" y="37537"/>
                    <a:pt x="65685" y="37337"/>
                    <a:pt x="65602" y="37337"/>
                  </a:cubicBezTo>
                  <a:cubicBezTo>
                    <a:pt x="65560" y="37337"/>
                    <a:pt x="65527" y="37138"/>
                    <a:pt x="65527" y="36738"/>
                  </a:cubicBezTo>
                  <a:cubicBezTo>
                    <a:pt x="65527" y="36039"/>
                    <a:pt x="65577" y="35840"/>
                    <a:pt x="65677" y="35840"/>
                  </a:cubicBezTo>
                  <a:cubicBezTo>
                    <a:pt x="66085" y="35840"/>
                    <a:pt x="66643" y="36139"/>
                    <a:pt x="66726" y="36139"/>
                  </a:cubicBezTo>
                  <a:cubicBezTo>
                    <a:pt x="66801" y="36139"/>
                    <a:pt x="67351" y="35840"/>
                    <a:pt x="67626" y="35840"/>
                  </a:cubicBezTo>
                  <a:cubicBezTo>
                    <a:pt x="67726" y="35840"/>
                    <a:pt x="67768" y="36039"/>
                    <a:pt x="67768" y="36738"/>
                  </a:cubicBezTo>
                  <a:cubicBezTo>
                    <a:pt x="67768" y="37138"/>
                    <a:pt x="67734" y="37337"/>
                    <a:pt x="67701" y="37337"/>
                  </a:cubicBezTo>
                  <a:cubicBezTo>
                    <a:pt x="67634" y="37337"/>
                    <a:pt x="67584" y="37537"/>
                    <a:pt x="67468" y="37737"/>
                  </a:cubicBezTo>
                  <a:cubicBezTo>
                    <a:pt x="67226" y="38136"/>
                    <a:pt x="67151" y="40133"/>
                    <a:pt x="67135" y="43926"/>
                  </a:cubicBezTo>
                  <a:cubicBezTo>
                    <a:pt x="67118" y="47420"/>
                    <a:pt x="67118" y="50515"/>
                    <a:pt x="67118" y="67587"/>
                  </a:cubicBezTo>
                  <a:cubicBezTo>
                    <a:pt x="67118" y="82861"/>
                    <a:pt x="67118" y="82861"/>
                    <a:pt x="67118" y="82861"/>
                  </a:cubicBezTo>
                  <a:cubicBezTo>
                    <a:pt x="67118" y="98535"/>
                    <a:pt x="67409" y="105324"/>
                    <a:pt x="67801" y="109816"/>
                  </a:cubicBezTo>
                  <a:cubicBezTo>
                    <a:pt x="68242" y="114908"/>
                    <a:pt x="68659" y="115906"/>
                    <a:pt x="69175" y="115906"/>
                  </a:cubicBezTo>
                  <a:cubicBezTo>
                    <a:pt x="69734" y="115906"/>
                    <a:pt x="70275" y="112712"/>
                    <a:pt x="70608" y="108019"/>
                  </a:cubicBezTo>
                  <a:cubicBezTo>
                    <a:pt x="71025" y="101730"/>
                    <a:pt x="71133" y="92445"/>
                    <a:pt x="71133" y="81164"/>
                  </a:cubicBezTo>
                  <a:cubicBezTo>
                    <a:pt x="71133" y="67587"/>
                    <a:pt x="71133" y="67587"/>
                    <a:pt x="71133" y="67587"/>
                  </a:cubicBezTo>
                  <a:cubicBezTo>
                    <a:pt x="71133" y="50515"/>
                    <a:pt x="71133" y="47420"/>
                    <a:pt x="71116" y="43926"/>
                  </a:cubicBezTo>
                  <a:cubicBezTo>
                    <a:pt x="71100" y="40232"/>
                    <a:pt x="71025" y="38435"/>
                    <a:pt x="70725" y="37737"/>
                  </a:cubicBezTo>
                  <a:cubicBezTo>
                    <a:pt x="70650" y="37537"/>
                    <a:pt x="70500" y="37337"/>
                    <a:pt x="70417" y="37337"/>
                  </a:cubicBezTo>
                  <a:cubicBezTo>
                    <a:pt x="70383" y="37337"/>
                    <a:pt x="70342" y="37138"/>
                    <a:pt x="70342" y="36738"/>
                  </a:cubicBezTo>
                  <a:cubicBezTo>
                    <a:pt x="70342" y="36039"/>
                    <a:pt x="70392" y="35840"/>
                    <a:pt x="70492" y="35840"/>
                  </a:cubicBezTo>
                  <a:cubicBezTo>
                    <a:pt x="70900" y="35840"/>
                    <a:pt x="71400" y="36139"/>
                    <a:pt x="71458" y="36139"/>
                  </a:cubicBezTo>
                  <a:cubicBezTo>
                    <a:pt x="71516" y="36139"/>
                    <a:pt x="71950" y="35840"/>
                    <a:pt x="72224" y="35840"/>
                  </a:cubicBezTo>
                  <a:cubicBezTo>
                    <a:pt x="72324" y="35840"/>
                    <a:pt x="72366" y="36039"/>
                    <a:pt x="72366" y="36738"/>
                  </a:cubicBezTo>
                  <a:cubicBezTo>
                    <a:pt x="72366" y="37138"/>
                    <a:pt x="72333" y="37337"/>
                    <a:pt x="72291" y="37337"/>
                  </a:cubicBezTo>
                  <a:cubicBezTo>
                    <a:pt x="72233" y="37337"/>
                    <a:pt x="72174" y="37537"/>
                    <a:pt x="72066" y="37737"/>
                  </a:cubicBezTo>
                  <a:cubicBezTo>
                    <a:pt x="71825" y="38336"/>
                    <a:pt x="71750" y="40133"/>
                    <a:pt x="71733" y="43926"/>
                  </a:cubicBezTo>
                  <a:cubicBezTo>
                    <a:pt x="71708" y="47420"/>
                    <a:pt x="71708" y="50515"/>
                    <a:pt x="71708" y="67587"/>
                  </a:cubicBezTo>
                  <a:cubicBezTo>
                    <a:pt x="71708" y="79267"/>
                    <a:pt x="71708" y="79267"/>
                    <a:pt x="71708" y="79267"/>
                  </a:cubicBezTo>
                  <a:cubicBezTo>
                    <a:pt x="71708" y="91048"/>
                    <a:pt x="71600" y="104126"/>
                    <a:pt x="70875" y="111913"/>
                  </a:cubicBezTo>
                  <a:cubicBezTo>
                    <a:pt x="70217" y="118901"/>
                    <a:pt x="69534" y="120000"/>
                    <a:pt x="68992" y="120000"/>
                  </a:cubicBezTo>
                  <a:cubicBezTo>
                    <a:pt x="68684" y="120000"/>
                    <a:pt x="67759" y="119600"/>
                    <a:pt x="67118" y="112212"/>
                  </a:cubicBezTo>
                  <a:cubicBezTo>
                    <a:pt x="66668" y="107121"/>
                    <a:pt x="66318" y="99434"/>
                    <a:pt x="66318" y="83560"/>
                  </a:cubicBezTo>
                  <a:lnTo>
                    <a:pt x="66318" y="67587"/>
                  </a:lnTo>
                  <a:close/>
                  <a:moveTo>
                    <a:pt x="74274" y="105823"/>
                  </a:moveTo>
                  <a:cubicBezTo>
                    <a:pt x="74290" y="113510"/>
                    <a:pt x="74365" y="115707"/>
                    <a:pt x="74582" y="116405"/>
                  </a:cubicBezTo>
                  <a:cubicBezTo>
                    <a:pt x="74732" y="116805"/>
                    <a:pt x="74915" y="116905"/>
                    <a:pt x="74990" y="116905"/>
                  </a:cubicBezTo>
                  <a:cubicBezTo>
                    <a:pt x="75023" y="116905"/>
                    <a:pt x="75048" y="117304"/>
                    <a:pt x="75048" y="117703"/>
                  </a:cubicBezTo>
                  <a:cubicBezTo>
                    <a:pt x="75048" y="118302"/>
                    <a:pt x="74990" y="118502"/>
                    <a:pt x="74907" y="118502"/>
                  </a:cubicBezTo>
                  <a:cubicBezTo>
                    <a:pt x="74449" y="118502"/>
                    <a:pt x="74132" y="118202"/>
                    <a:pt x="74057" y="118202"/>
                  </a:cubicBezTo>
                  <a:cubicBezTo>
                    <a:pt x="73982" y="118202"/>
                    <a:pt x="73649" y="118502"/>
                    <a:pt x="73282" y="118502"/>
                  </a:cubicBezTo>
                  <a:cubicBezTo>
                    <a:pt x="73199" y="118502"/>
                    <a:pt x="73149" y="118402"/>
                    <a:pt x="73149" y="117703"/>
                  </a:cubicBezTo>
                  <a:cubicBezTo>
                    <a:pt x="73149" y="117304"/>
                    <a:pt x="73182" y="116905"/>
                    <a:pt x="73216" y="116905"/>
                  </a:cubicBezTo>
                  <a:cubicBezTo>
                    <a:pt x="73282" y="116905"/>
                    <a:pt x="73424" y="116805"/>
                    <a:pt x="73549" y="116405"/>
                  </a:cubicBezTo>
                  <a:cubicBezTo>
                    <a:pt x="73741" y="115707"/>
                    <a:pt x="73774" y="113211"/>
                    <a:pt x="73774" y="104825"/>
                  </a:cubicBezTo>
                  <a:cubicBezTo>
                    <a:pt x="73774" y="51613"/>
                    <a:pt x="73774" y="51613"/>
                    <a:pt x="73774" y="51613"/>
                  </a:cubicBezTo>
                  <a:cubicBezTo>
                    <a:pt x="73774" y="47820"/>
                    <a:pt x="73816" y="46921"/>
                    <a:pt x="73882" y="46921"/>
                  </a:cubicBezTo>
                  <a:cubicBezTo>
                    <a:pt x="73974" y="46921"/>
                    <a:pt x="74107" y="48718"/>
                    <a:pt x="74190" y="49717"/>
                  </a:cubicBezTo>
                  <a:cubicBezTo>
                    <a:pt x="74324" y="51214"/>
                    <a:pt x="75490" y="66089"/>
                    <a:pt x="76731" y="81464"/>
                  </a:cubicBezTo>
                  <a:cubicBezTo>
                    <a:pt x="77523" y="91247"/>
                    <a:pt x="78381" y="102329"/>
                    <a:pt x="78622" y="105324"/>
                  </a:cubicBezTo>
                  <a:cubicBezTo>
                    <a:pt x="78539" y="58801"/>
                    <a:pt x="78539" y="58801"/>
                    <a:pt x="78539" y="58801"/>
                  </a:cubicBezTo>
                  <a:cubicBezTo>
                    <a:pt x="78531" y="52811"/>
                    <a:pt x="78489" y="50715"/>
                    <a:pt x="78239" y="50216"/>
                  </a:cubicBezTo>
                  <a:cubicBezTo>
                    <a:pt x="78097" y="49816"/>
                    <a:pt x="77914" y="49717"/>
                    <a:pt x="77847" y="49717"/>
                  </a:cubicBezTo>
                  <a:cubicBezTo>
                    <a:pt x="77797" y="49717"/>
                    <a:pt x="77789" y="49217"/>
                    <a:pt x="77789" y="48818"/>
                  </a:cubicBezTo>
                  <a:cubicBezTo>
                    <a:pt x="77789" y="48319"/>
                    <a:pt x="77847" y="48219"/>
                    <a:pt x="77939" y="48219"/>
                  </a:cubicBezTo>
                  <a:cubicBezTo>
                    <a:pt x="78306" y="48219"/>
                    <a:pt x="78689" y="48419"/>
                    <a:pt x="78780" y="48419"/>
                  </a:cubicBezTo>
                  <a:cubicBezTo>
                    <a:pt x="78872" y="48419"/>
                    <a:pt x="79139" y="48219"/>
                    <a:pt x="79464" y="48219"/>
                  </a:cubicBezTo>
                  <a:cubicBezTo>
                    <a:pt x="79547" y="48219"/>
                    <a:pt x="79614" y="48319"/>
                    <a:pt x="79614" y="48818"/>
                  </a:cubicBezTo>
                  <a:cubicBezTo>
                    <a:pt x="79614" y="49217"/>
                    <a:pt x="79572" y="49717"/>
                    <a:pt x="79522" y="49717"/>
                  </a:cubicBezTo>
                  <a:cubicBezTo>
                    <a:pt x="79480" y="49717"/>
                    <a:pt x="79422" y="49717"/>
                    <a:pt x="79330" y="49916"/>
                  </a:cubicBezTo>
                  <a:cubicBezTo>
                    <a:pt x="79064" y="50615"/>
                    <a:pt x="79047" y="52512"/>
                    <a:pt x="79047" y="58003"/>
                  </a:cubicBezTo>
                  <a:cubicBezTo>
                    <a:pt x="79022" y="112512"/>
                    <a:pt x="79022" y="112512"/>
                    <a:pt x="79022" y="112512"/>
                  </a:cubicBezTo>
                  <a:cubicBezTo>
                    <a:pt x="79022" y="118602"/>
                    <a:pt x="79014" y="119101"/>
                    <a:pt x="78964" y="119101"/>
                  </a:cubicBezTo>
                  <a:cubicBezTo>
                    <a:pt x="78880" y="119101"/>
                    <a:pt x="78797" y="118402"/>
                    <a:pt x="78347" y="113510"/>
                  </a:cubicBezTo>
                  <a:cubicBezTo>
                    <a:pt x="78272" y="112612"/>
                    <a:pt x="77114" y="98935"/>
                    <a:pt x="76265" y="88352"/>
                  </a:cubicBezTo>
                  <a:cubicBezTo>
                    <a:pt x="75332" y="76572"/>
                    <a:pt x="74432" y="65291"/>
                    <a:pt x="74182" y="61996"/>
                  </a:cubicBezTo>
                  <a:lnTo>
                    <a:pt x="74274" y="105823"/>
                  </a:lnTo>
                  <a:close/>
                  <a:moveTo>
                    <a:pt x="82079" y="91447"/>
                  </a:moveTo>
                  <a:cubicBezTo>
                    <a:pt x="82079" y="100432"/>
                    <a:pt x="82079" y="107720"/>
                    <a:pt x="82121" y="111613"/>
                  </a:cubicBezTo>
                  <a:cubicBezTo>
                    <a:pt x="82146" y="114309"/>
                    <a:pt x="82171" y="116106"/>
                    <a:pt x="82413" y="116505"/>
                  </a:cubicBezTo>
                  <a:cubicBezTo>
                    <a:pt x="82529" y="116705"/>
                    <a:pt x="82704" y="116905"/>
                    <a:pt x="82771" y="116905"/>
                  </a:cubicBezTo>
                  <a:cubicBezTo>
                    <a:pt x="82821" y="116905"/>
                    <a:pt x="82837" y="117404"/>
                    <a:pt x="82837" y="117703"/>
                  </a:cubicBezTo>
                  <a:cubicBezTo>
                    <a:pt x="82837" y="118202"/>
                    <a:pt x="82804" y="118502"/>
                    <a:pt x="82712" y="118502"/>
                  </a:cubicBezTo>
                  <a:cubicBezTo>
                    <a:pt x="82263" y="118502"/>
                    <a:pt x="81746" y="118202"/>
                    <a:pt x="81713" y="118202"/>
                  </a:cubicBezTo>
                  <a:cubicBezTo>
                    <a:pt x="81663" y="118202"/>
                    <a:pt x="81163" y="118502"/>
                    <a:pt x="80913" y="118502"/>
                  </a:cubicBezTo>
                  <a:cubicBezTo>
                    <a:pt x="80830" y="118502"/>
                    <a:pt x="80788" y="118302"/>
                    <a:pt x="80788" y="117703"/>
                  </a:cubicBezTo>
                  <a:cubicBezTo>
                    <a:pt x="80788" y="117404"/>
                    <a:pt x="80805" y="116905"/>
                    <a:pt x="80855" y="116905"/>
                  </a:cubicBezTo>
                  <a:cubicBezTo>
                    <a:pt x="80921" y="116905"/>
                    <a:pt x="81021" y="116705"/>
                    <a:pt x="81096" y="116505"/>
                  </a:cubicBezTo>
                  <a:cubicBezTo>
                    <a:pt x="81255" y="116106"/>
                    <a:pt x="81280" y="114309"/>
                    <a:pt x="81305" y="111613"/>
                  </a:cubicBezTo>
                  <a:cubicBezTo>
                    <a:pt x="81346" y="107720"/>
                    <a:pt x="81355" y="100432"/>
                    <a:pt x="81355" y="91447"/>
                  </a:cubicBezTo>
                  <a:cubicBezTo>
                    <a:pt x="81355" y="75074"/>
                    <a:pt x="81355" y="75074"/>
                    <a:pt x="81355" y="75074"/>
                  </a:cubicBezTo>
                  <a:cubicBezTo>
                    <a:pt x="81355" y="60698"/>
                    <a:pt x="81355" y="58003"/>
                    <a:pt x="81338" y="55108"/>
                  </a:cubicBezTo>
                  <a:cubicBezTo>
                    <a:pt x="81313" y="51913"/>
                    <a:pt x="81255" y="50515"/>
                    <a:pt x="81080" y="50016"/>
                  </a:cubicBezTo>
                  <a:cubicBezTo>
                    <a:pt x="80988" y="49816"/>
                    <a:pt x="80888" y="49717"/>
                    <a:pt x="80830" y="49717"/>
                  </a:cubicBezTo>
                  <a:cubicBezTo>
                    <a:pt x="80796" y="49717"/>
                    <a:pt x="80771" y="49317"/>
                    <a:pt x="80771" y="48918"/>
                  </a:cubicBezTo>
                  <a:cubicBezTo>
                    <a:pt x="80771" y="48419"/>
                    <a:pt x="80805" y="48219"/>
                    <a:pt x="80896" y="48219"/>
                  </a:cubicBezTo>
                  <a:cubicBezTo>
                    <a:pt x="81163" y="48219"/>
                    <a:pt x="81663" y="48419"/>
                    <a:pt x="81713" y="48419"/>
                  </a:cubicBezTo>
                  <a:cubicBezTo>
                    <a:pt x="81746" y="48419"/>
                    <a:pt x="82263" y="48219"/>
                    <a:pt x="82513" y="48219"/>
                  </a:cubicBezTo>
                  <a:cubicBezTo>
                    <a:pt x="82604" y="48219"/>
                    <a:pt x="82637" y="48419"/>
                    <a:pt x="82637" y="48918"/>
                  </a:cubicBezTo>
                  <a:cubicBezTo>
                    <a:pt x="82637" y="49317"/>
                    <a:pt x="82604" y="49717"/>
                    <a:pt x="82571" y="49717"/>
                  </a:cubicBezTo>
                  <a:cubicBezTo>
                    <a:pt x="82521" y="49717"/>
                    <a:pt x="82463" y="49717"/>
                    <a:pt x="82371" y="49916"/>
                  </a:cubicBezTo>
                  <a:cubicBezTo>
                    <a:pt x="82154" y="50515"/>
                    <a:pt x="82113" y="51813"/>
                    <a:pt x="82088" y="55108"/>
                  </a:cubicBezTo>
                  <a:cubicBezTo>
                    <a:pt x="82079" y="58003"/>
                    <a:pt x="82079" y="60698"/>
                    <a:pt x="82079" y="75074"/>
                  </a:cubicBezTo>
                  <a:lnTo>
                    <a:pt x="82079" y="91447"/>
                  </a:lnTo>
                  <a:close/>
                  <a:moveTo>
                    <a:pt x="86661" y="106322"/>
                  </a:moveTo>
                  <a:cubicBezTo>
                    <a:pt x="87128" y="93843"/>
                    <a:pt x="88177" y="62196"/>
                    <a:pt x="88344" y="55507"/>
                  </a:cubicBezTo>
                  <a:cubicBezTo>
                    <a:pt x="88385" y="54109"/>
                    <a:pt x="88419" y="52811"/>
                    <a:pt x="88419" y="52013"/>
                  </a:cubicBezTo>
                  <a:cubicBezTo>
                    <a:pt x="88419" y="51214"/>
                    <a:pt x="88394" y="50415"/>
                    <a:pt x="88311" y="50016"/>
                  </a:cubicBezTo>
                  <a:cubicBezTo>
                    <a:pt x="88219" y="49717"/>
                    <a:pt x="88127" y="49717"/>
                    <a:pt x="88036" y="49717"/>
                  </a:cubicBezTo>
                  <a:cubicBezTo>
                    <a:pt x="87994" y="49717"/>
                    <a:pt x="87944" y="49417"/>
                    <a:pt x="87944" y="48918"/>
                  </a:cubicBezTo>
                  <a:cubicBezTo>
                    <a:pt x="87944" y="48419"/>
                    <a:pt x="88002" y="48219"/>
                    <a:pt x="88127" y="48219"/>
                  </a:cubicBezTo>
                  <a:cubicBezTo>
                    <a:pt x="88452" y="48219"/>
                    <a:pt x="88810" y="48419"/>
                    <a:pt x="88910" y="48419"/>
                  </a:cubicBezTo>
                  <a:cubicBezTo>
                    <a:pt x="88960" y="48419"/>
                    <a:pt x="89302" y="48219"/>
                    <a:pt x="89543" y="48219"/>
                  </a:cubicBezTo>
                  <a:cubicBezTo>
                    <a:pt x="89627" y="48219"/>
                    <a:pt x="89668" y="48419"/>
                    <a:pt x="89668" y="48818"/>
                  </a:cubicBezTo>
                  <a:cubicBezTo>
                    <a:pt x="89668" y="49317"/>
                    <a:pt x="89643" y="49717"/>
                    <a:pt x="89577" y="49717"/>
                  </a:cubicBezTo>
                  <a:cubicBezTo>
                    <a:pt x="89527" y="49717"/>
                    <a:pt x="89343" y="49717"/>
                    <a:pt x="89194" y="50815"/>
                  </a:cubicBezTo>
                  <a:cubicBezTo>
                    <a:pt x="89085" y="51713"/>
                    <a:pt x="88960" y="53011"/>
                    <a:pt x="88752" y="59400"/>
                  </a:cubicBezTo>
                  <a:cubicBezTo>
                    <a:pt x="88660" y="61996"/>
                    <a:pt x="88269" y="73078"/>
                    <a:pt x="87852" y="84459"/>
                  </a:cubicBezTo>
                  <a:cubicBezTo>
                    <a:pt x="87361" y="98036"/>
                    <a:pt x="87011" y="108119"/>
                    <a:pt x="86828" y="112712"/>
                  </a:cubicBezTo>
                  <a:cubicBezTo>
                    <a:pt x="86603" y="118302"/>
                    <a:pt x="86561" y="119700"/>
                    <a:pt x="86478" y="119700"/>
                  </a:cubicBezTo>
                  <a:cubicBezTo>
                    <a:pt x="86386" y="119700"/>
                    <a:pt x="86328" y="118502"/>
                    <a:pt x="86178" y="114009"/>
                  </a:cubicBezTo>
                  <a:cubicBezTo>
                    <a:pt x="84204" y="57004"/>
                    <a:pt x="84204" y="57004"/>
                    <a:pt x="84204" y="57004"/>
                  </a:cubicBezTo>
                  <a:cubicBezTo>
                    <a:pt x="84020" y="51813"/>
                    <a:pt x="83912" y="50815"/>
                    <a:pt x="83654" y="50016"/>
                  </a:cubicBezTo>
                  <a:cubicBezTo>
                    <a:pt x="83520" y="49717"/>
                    <a:pt x="83387" y="49717"/>
                    <a:pt x="83337" y="49717"/>
                  </a:cubicBezTo>
                  <a:cubicBezTo>
                    <a:pt x="83296" y="49717"/>
                    <a:pt x="83279" y="49217"/>
                    <a:pt x="83279" y="48818"/>
                  </a:cubicBezTo>
                  <a:cubicBezTo>
                    <a:pt x="83279" y="48319"/>
                    <a:pt x="83362" y="48219"/>
                    <a:pt x="83487" y="48219"/>
                  </a:cubicBezTo>
                  <a:cubicBezTo>
                    <a:pt x="83870" y="48219"/>
                    <a:pt x="84329" y="48419"/>
                    <a:pt x="84429" y="48419"/>
                  </a:cubicBezTo>
                  <a:cubicBezTo>
                    <a:pt x="84512" y="48419"/>
                    <a:pt x="84862" y="48219"/>
                    <a:pt x="85178" y="48219"/>
                  </a:cubicBezTo>
                  <a:cubicBezTo>
                    <a:pt x="85320" y="48219"/>
                    <a:pt x="85395" y="48419"/>
                    <a:pt x="85395" y="48818"/>
                  </a:cubicBezTo>
                  <a:cubicBezTo>
                    <a:pt x="85395" y="49317"/>
                    <a:pt x="85362" y="49717"/>
                    <a:pt x="85312" y="49717"/>
                  </a:cubicBezTo>
                  <a:cubicBezTo>
                    <a:pt x="85220" y="49717"/>
                    <a:pt x="85095" y="49816"/>
                    <a:pt x="85020" y="50216"/>
                  </a:cubicBezTo>
                  <a:cubicBezTo>
                    <a:pt x="84937" y="50615"/>
                    <a:pt x="84928" y="51114"/>
                    <a:pt x="84928" y="51813"/>
                  </a:cubicBezTo>
                  <a:cubicBezTo>
                    <a:pt x="84928" y="53011"/>
                    <a:pt x="85028" y="55906"/>
                    <a:pt x="85145" y="59600"/>
                  </a:cubicBezTo>
                  <a:lnTo>
                    <a:pt x="86661" y="106322"/>
                  </a:lnTo>
                  <a:close/>
                  <a:moveTo>
                    <a:pt x="90860" y="75074"/>
                  </a:moveTo>
                  <a:cubicBezTo>
                    <a:pt x="90860" y="60698"/>
                    <a:pt x="90860" y="58003"/>
                    <a:pt x="90835" y="55108"/>
                  </a:cubicBezTo>
                  <a:cubicBezTo>
                    <a:pt x="90818" y="51913"/>
                    <a:pt x="90776" y="50415"/>
                    <a:pt x="90510" y="49916"/>
                  </a:cubicBezTo>
                  <a:cubicBezTo>
                    <a:pt x="90443" y="49816"/>
                    <a:pt x="90310" y="49717"/>
                    <a:pt x="90235" y="49717"/>
                  </a:cubicBezTo>
                  <a:cubicBezTo>
                    <a:pt x="90210" y="49717"/>
                    <a:pt x="90177" y="49317"/>
                    <a:pt x="90177" y="48918"/>
                  </a:cubicBezTo>
                  <a:cubicBezTo>
                    <a:pt x="90177" y="48419"/>
                    <a:pt x="90210" y="48219"/>
                    <a:pt x="90301" y="48219"/>
                  </a:cubicBezTo>
                  <a:cubicBezTo>
                    <a:pt x="90668" y="48219"/>
                    <a:pt x="91185" y="48419"/>
                    <a:pt x="91234" y="48419"/>
                  </a:cubicBezTo>
                  <a:cubicBezTo>
                    <a:pt x="91284" y="48419"/>
                    <a:pt x="92967" y="48519"/>
                    <a:pt x="93142" y="48419"/>
                  </a:cubicBezTo>
                  <a:cubicBezTo>
                    <a:pt x="93300" y="48319"/>
                    <a:pt x="93450" y="48019"/>
                    <a:pt x="93509" y="47820"/>
                  </a:cubicBezTo>
                  <a:cubicBezTo>
                    <a:pt x="93542" y="47720"/>
                    <a:pt x="93584" y="47420"/>
                    <a:pt x="93617" y="47420"/>
                  </a:cubicBezTo>
                  <a:cubicBezTo>
                    <a:pt x="93650" y="47420"/>
                    <a:pt x="93659" y="47820"/>
                    <a:pt x="93659" y="48319"/>
                  </a:cubicBezTo>
                  <a:cubicBezTo>
                    <a:pt x="93659" y="48918"/>
                    <a:pt x="93609" y="50016"/>
                    <a:pt x="93592" y="52712"/>
                  </a:cubicBezTo>
                  <a:cubicBezTo>
                    <a:pt x="93584" y="53610"/>
                    <a:pt x="93567" y="57703"/>
                    <a:pt x="93542" y="58801"/>
                  </a:cubicBezTo>
                  <a:cubicBezTo>
                    <a:pt x="93534" y="59201"/>
                    <a:pt x="93509" y="59800"/>
                    <a:pt x="93475" y="59800"/>
                  </a:cubicBezTo>
                  <a:cubicBezTo>
                    <a:pt x="93425" y="59800"/>
                    <a:pt x="93409" y="59400"/>
                    <a:pt x="93409" y="58602"/>
                  </a:cubicBezTo>
                  <a:cubicBezTo>
                    <a:pt x="93409" y="57903"/>
                    <a:pt x="93400" y="56405"/>
                    <a:pt x="93367" y="55307"/>
                  </a:cubicBezTo>
                  <a:cubicBezTo>
                    <a:pt x="93309" y="53810"/>
                    <a:pt x="93225" y="53111"/>
                    <a:pt x="92792" y="52512"/>
                  </a:cubicBezTo>
                  <a:cubicBezTo>
                    <a:pt x="92651" y="52212"/>
                    <a:pt x="91726" y="52113"/>
                    <a:pt x="91634" y="52113"/>
                  </a:cubicBezTo>
                  <a:cubicBezTo>
                    <a:pt x="91593" y="52113"/>
                    <a:pt x="91584" y="52512"/>
                    <a:pt x="91584" y="53111"/>
                  </a:cubicBezTo>
                  <a:cubicBezTo>
                    <a:pt x="91584" y="78369"/>
                    <a:pt x="91584" y="78369"/>
                    <a:pt x="91584" y="78369"/>
                  </a:cubicBezTo>
                  <a:cubicBezTo>
                    <a:pt x="91584" y="79068"/>
                    <a:pt x="91584" y="79367"/>
                    <a:pt x="91634" y="79367"/>
                  </a:cubicBezTo>
                  <a:cubicBezTo>
                    <a:pt x="91734" y="79367"/>
                    <a:pt x="92792" y="79367"/>
                    <a:pt x="92976" y="79168"/>
                  </a:cubicBezTo>
                  <a:cubicBezTo>
                    <a:pt x="93167" y="78868"/>
                    <a:pt x="93284" y="78768"/>
                    <a:pt x="93367" y="77770"/>
                  </a:cubicBezTo>
                  <a:cubicBezTo>
                    <a:pt x="93417" y="77171"/>
                    <a:pt x="93459" y="76572"/>
                    <a:pt x="93484" y="76572"/>
                  </a:cubicBezTo>
                  <a:cubicBezTo>
                    <a:pt x="93509" y="76572"/>
                    <a:pt x="93525" y="76871"/>
                    <a:pt x="93525" y="77371"/>
                  </a:cubicBezTo>
                  <a:cubicBezTo>
                    <a:pt x="93525" y="77970"/>
                    <a:pt x="93484" y="79467"/>
                    <a:pt x="93467" y="82562"/>
                  </a:cubicBezTo>
                  <a:cubicBezTo>
                    <a:pt x="93450" y="84359"/>
                    <a:pt x="93425" y="87853"/>
                    <a:pt x="93425" y="88552"/>
                  </a:cubicBezTo>
                  <a:cubicBezTo>
                    <a:pt x="93425" y="89351"/>
                    <a:pt x="93409" y="90249"/>
                    <a:pt x="93359" y="90249"/>
                  </a:cubicBezTo>
                  <a:cubicBezTo>
                    <a:pt x="93317" y="90249"/>
                    <a:pt x="93300" y="89950"/>
                    <a:pt x="93300" y="89450"/>
                  </a:cubicBezTo>
                  <a:cubicBezTo>
                    <a:pt x="93300" y="88552"/>
                    <a:pt x="93300" y="87554"/>
                    <a:pt x="93267" y="86356"/>
                  </a:cubicBezTo>
                  <a:cubicBezTo>
                    <a:pt x="93234" y="85058"/>
                    <a:pt x="93167" y="83960"/>
                    <a:pt x="92851" y="83560"/>
                  </a:cubicBezTo>
                  <a:cubicBezTo>
                    <a:pt x="92634" y="83161"/>
                    <a:pt x="91776" y="83061"/>
                    <a:pt x="91643" y="83061"/>
                  </a:cubicBezTo>
                  <a:cubicBezTo>
                    <a:pt x="91593" y="83061"/>
                    <a:pt x="91584" y="83361"/>
                    <a:pt x="91584" y="83760"/>
                  </a:cubicBezTo>
                  <a:cubicBezTo>
                    <a:pt x="91584" y="91447"/>
                    <a:pt x="91584" y="91447"/>
                    <a:pt x="91584" y="91447"/>
                  </a:cubicBezTo>
                  <a:cubicBezTo>
                    <a:pt x="91584" y="94642"/>
                    <a:pt x="91576" y="105424"/>
                    <a:pt x="91584" y="107321"/>
                  </a:cubicBezTo>
                  <a:cubicBezTo>
                    <a:pt x="91601" y="113510"/>
                    <a:pt x="91751" y="114808"/>
                    <a:pt x="92542" y="114808"/>
                  </a:cubicBezTo>
                  <a:cubicBezTo>
                    <a:pt x="92751" y="114808"/>
                    <a:pt x="93134" y="114808"/>
                    <a:pt x="93342" y="113810"/>
                  </a:cubicBezTo>
                  <a:cubicBezTo>
                    <a:pt x="93559" y="112712"/>
                    <a:pt x="93667" y="111014"/>
                    <a:pt x="93709" y="107321"/>
                  </a:cubicBezTo>
                  <a:cubicBezTo>
                    <a:pt x="93734" y="106222"/>
                    <a:pt x="93750" y="105923"/>
                    <a:pt x="93792" y="105923"/>
                  </a:cubicBezTo>
                  <a:cubicBezTo>
                    <a:pt x="93842" y="105923"/>
                    <a:pt x="93850" y="106722"/>
                    <a:pt x="93850" y="107321"/>
                  </a:cubicBezTo>
                  <a:cubicBezTo>
                    <a:pt x="93850" y="108019"/>
                    <a:pt x="93784" y="114309"/>
                    <a:pt x="93734" y="116306"/>
                  </a:cubicBezTo>
                  <a:cubicBezTo>
                    <a:pt x="93684" y="118702"/>
                    <a:pt x="93600" y="118702"/>
                    <a:pt x="93292" y="118702"/>
                  </a:cubicBezTo>
                  <a:cubicBezTo>
                    <a:pt x="92692" y="118702"/>
                    <a:pt x="92226" y="118502"/>
                    <a:pt x="91893" y="118402"/>
                  </a:cubicBezTo>
                  <a:cubicBezTo>
                    <a:pt x="91559" y="118202"/>
                    <a:pt x="91351" y="118202"/>
                    <a:pt x="91234" y="118202"/>
                  </a:cubicBezTo>
                  <a:cubicBezTo>
                    <a:pt x="91209" y="118202"/>
                    <a:pt x="91060" y="118202"/>
                    <a:pt x="90885" y="118302"/>
                  </a:cubicBezTo>
                  <a:cubicBezTo>
                    <a:pt x="90726" y="118402"/>
                    <a:pt x="90543" y="118502"/>
                    <a:pt x="90418" y="118502"/>
                  </a:cubicBezTo>
                  <a:cubicBezTo>
                    <a:pt x="90335" y="118502"/>
                    <a:pt x="90293" y="118302"/>
                    <a:pt x="90293" y="117703"/>
                  </a:cubicBezTo>
                  <a:cubicBezTo>
                    <a:pt x="90293" y="117404"/>
                    <a:pt x="90310" y="116905"/>
                    <a:pt x="90351" y="116905"/>
                  </a:cubicBezTo>
                  <a:cubicBezTo>
                    <a:pt x="90426" y="116905"/>
                    <a:pt x="90526" y="116605"/>
                    <a:pt x="90601" y="116505"/>
                  </a:cubicBezTo>
                  <a:cubicBezTo>
                    <a:pt x="90751" y="116206"/>
                    <a:pt x="90776" y="114309"/>
                    <a:pt x="90810" y="111613"/>
                  </a:cubicBezTo>
                  <a:cubicBezTo>
                    <a:pt x="90860" y="107720"/>
                    <a:pt x="90860" y="100432"/>
                    <a:pt x="90860" y="91447"/>
                  </a:cubicBezTo>
                  <a:lnTo>
                    <a:pt x="90860" y="75074"/>
                  </a:lnTo>
                  <a:close/>
                  <a:moveTo>
                    <a:pt x="95883" y="75074"/>
                  </a:moveTo>
                  <a:cubicBezTo>
                    <a:pt x="95883" y="60698"/>
                    <a:pt x="95883" y="58003"/>
                    <a:pt x="95866" y="55108"/>
                  </a:cubicBezTo>
                  <a:cubicBezTo>
                    <a:pt x="95841" y="51913"/>
                    <a:pt x="95800" y="50415"/>
                    <a:pt x="95533" y="49916"/>
                  </a:cubicBezTo>
                  <a:cubicBezTo>
                    <a:pt x="95475" y="49816"/>
                    <a:pt x="95333" y="49717"/>
                    <a:pt x="95258" y="49717"/>
                  </a:cubicBezTo>
                  <a:cubicBezTo>
                    <a:pt x="95233" y="49717"/>
                    <a:pt x="95200" y="49317"/>
                    <a:pt x="95200" y="48918"/>
                  </a:cubicBezTo>
                  <a:cubicBezTo>
                    <a:pt x="95200" y="48419"/>
                    <a:pt x="95233" y="48219"/>
                    <a:pt x="95325" y="48219"/>
                  </a:cubicBezTo>
                  <a:cubicBezTo>
                    <a:pt x="95691" y="48219"/>
                    <a:pt x="96233" y="48419"/>
                    <a:pt x="96274" y="48419"/>
                  </a:cubicBezTo>
                  <a:cubicBezTo>
                    <a:pt x="96358" y="48419"/>
                    <a:pt x="97032" y="48219"/>
                    <a:pt x="97274" y="48219"/>
                  </a:cubicBezTo>
                  <a:cubicBezTo>
                    <a:pt x="97791" y="48219"/>
                    <a:pt x="98349" y="48718"/>
                    <a:pt x="98774" y="52212"/>
                  </a:cubicBezTo>
                  <a:cubicBezTo>
                    <a:pt x="98973" y="54009"/>
                    <a:pt x="99332" y="58502"/>
                    <a:pt x="99332" y="64891"/>
                  </a:cubicBezTo>
                  <a:cubicBezTo>
                    <a:pt x="99332" y="71780"/>
                    <a:pt x="99090" y="78469"/>
                    <a:pt x="98349" y="86156"/>
                  </a:cubicBezTo>
                  <a:cubicBezTo>
                    <a:pt x="98998" y="95940"/>
                    <a:pt x="99557" y="104326"/>
                    <a:pt x="100023" y="110116"/>
                  </a:cubicBezTo>
                  <a:cubicBezTo>
                    <a:pt x="100448" y="115407"/>
                    <a:pt x="100715" y="116306"/>
                    <a:pt x="100914" y="116605"/>
                  </a:cubicBezTo>
                  <a:cubicBezTo>
                    <a:pt x="101073" y="116905"/>
                    <a:pt x="101156" y="116905"/>
                    <a:pt x="101198" y="116905"/>
                  </a:cubicBezTo>
                  <a:cubicBezTo>
                    <a:pt x="101248" y="116905"/>
                    <a:pt x="101273" y="117404"/>
                    <a:pt x="101273" y="117703"/>
                  </a:cubicBezTo>
                  <a:cubicBezTo>
                    <a:pt x="101273" y="118302"/>
                    <a:pt x="101223" y="118502"/>
                    <a:pt x="101081" y="118502"/>
                  </a:cubicBezTo>
                  <a:cubicBezTo>
                    <a:pt x="100581" y="118502"/>
                    <a:pt x="100581" y="118502"/>
                    <a:pt x="100581" y="118502"/>
                  </a:cubicBezTo>
                  <a:cubicBezTo>
                    <a:pt x="100123" y="118502"/>
                    <a:pt x="99923" y="117903"/>
                    <a:pt x="99723" y="116605"/>
                  </a:cubicBezTo>
                  <a:cubicBezTo>
                    <a:pt x="99373" y="114409"/>
                    <a:pt x="99082" y="109916"/>
                    <a:pt x="98624" y="102928"/>
                  </a:cubicBezTo>
                  <a:cubicBezTo>
                    <a:pt x="98290" y="97936"/>
                    <a:pt x="97932" y="91946"/>
                    <a:pt x="97757" y="89450"/>
                  </a:cubicBezTo>
                  <a:cubicBezTo>
                    <a:pt x="97724" y="88951"/>
                    <a:pt x="97707" y="88851"/>
                    <a:pt x="97649" y="88851"/>
                  </a:cubicBezTo>
                  <a:cubicBezTo>
                    <a:pt x="96633" y="88652"/>
                    <a:pt x="96633" y="88652"/>
                    <a:pt x="96633" y="88652"/>
                  </a:cubicBezTo>
                  <a:cubicBezTo>
                    <a:pt x="96591" y="88652"/>
                    <a:pt x="96574" y="88851"/>
                    <a:pt x="96574" y="89450"/>
                  </a:cubicBezTo>
                  <a:cubicBezTo>
                    <a:pt x="96574" y="91547"/>
                    <a:pt x="96574" y="91547"/>
                    <a:pt x="96574" y="91547"/>
                  </a:cubicBezTo>
                  <a:cubicBezTo>
                    <a:pt x="96574" y="100532"/>
                    <a:pt x="96574" y="107720"/>
                    <a:pt x="96608" y="111613"/>
                  </a:cubicBezTo>
                  <a:cubicBezTo>
                    <a:pt x="96641" y="114309"/>
                    <a:pt x="96683" y="116106"/>
                    <a:pt x="96933" y="116505"/>
                  </a:cubicBezTo>
                  <a:cubicBezTo>
                    <a:pt x="97041" y="116705"/>
                    <a:pt x="97216" y="116905"/>
                    <a:pt x="97282" y="116905"/>
                  </a:cubicBezTo>
                  <a:cubicBezTo>
                    <a:pt x="97341" y="116905"/>
                    <a:pt x="97349" y="117404"/>
                    <a:pt x="97349" y="117703"/>
                  </a:cubicBezTo>
                  <a:cubicBezTo>
                    <a:pt x="97349" y="118202"/>
                    <a:pt x="97316" y="118502"/>
                    <a:pt x="97224" y="118502"/>
                  </a:cubicBezTo>
                  <a:cubicBezTo>
                    <a:pt x="96783" y="118502"/>
                    <a:pt x="96274" y="118202"/>
                    <a:pt x="96233" y="118202"/>
                  </a:cubicBezTo>
                  <a:cubicBezTo>
                    <a:pt x="96233" y="118202"/>
                    <a:pt x="95691" y="118502"/>
                    <a:pt x="95441" y="118502"/>
                  </a:cubicBezTo>
                  <a:cubicBezTo>
                    <a:pt x="95358" y="118502"/>
                    <a:pt x="95316" y="118302"/>
                    <a:pt x="95316" y="117703"/>
                  </a:cubicBezTo>
                  <a:cubicBezTo>
                    <a:pt x="95316" y="117404"/>
                    <a:pt x="95333" y="116905"/>
                    <a:pt x="95383" y="116905"/>
                  </a:cubicBezTo>
                  <a:cubicBezTo>
                    <a:pt x="95450" y="116905"/>
                    <a:pt x="95550" y="116705"/>
                    <a:pt x="95625" y="116505"/>
                  </a:cubicBezTo>
                  <a:cubicBezTo>
                    <a:pt x="95783" y="116106"/>
                    <a:pt x="95800" y="114309"/>
                    <a:pt x="95833" y="111613"/>
                  </a:cubicBezTo>
                  <a:cubicBezTo>
                    <a:pt x="95883" y="107720"/>
                    <a:pt x="95883" y="100432"/>
                    <a:pt x="95883" y="91447"/>
                  </a:cubicBezTo>
                  <a:lnTo>
                    <a:pt x="95883" y="75074"/>
                  </a:lnTo>
                  <a:close/>
                  <a:moveTo>
                    <a:pt x="96574" y="82961"/>
                  </a:moveTo>
                  <a:cubicBezTo>
                    <a:pt x="96574" y="83560"/>
                    <a:pt x="96591" y="83860"/>
                    <a:pt x="96633" y="84159"/>
                  </a:cubicBezTo>
                  <a:cubicBezTo>
                    <a:pt x="96749" y="84958"/>
                    <a:pt x="97157" y="85557"/>
                    <a:pt x="97516" y="85557"/>
                  </a:cubicBezTo>
                  <a:cubicBezTo>
                    <a:pt x="97707" y="85557"/>
                    <a:pt x="97924" y="85457"/>
                    <a:pt x="98115" y="83960"/>
                  </a:cubicBezTo>
                  <a:cubicBezTo>
                    <a:pt x="98390" y="81763"/>
                    <a:pt x="98599" y="76871"/>
                    <a:pt x="98599" y="69683"/>
                  </a:cubicBezTo>
                  <a:cubicBezTo>
                    <a:pt x="98599" y="58103"/>
                    <a:pt x="98074" y="51514"/>
                    <a:pt x="97216" y="51514"/>
                  </a:cubicBezTo>
                  <a:cubicBezTo>
                    <a:pt x="96974" y="51514"/>
                    <a:pt x="96724" y="51813"/>
                    <a:pt x="96641" y="52013"/>
                  </a:cubicBezTo>
                  <a:cubicBezTo>
                    <a:pt x="96599" y="52212"/>
                    <a:pt x="96574" y="52612"/>
                    <a:pt x="96574" y="53111"/>
                  </a:cubicBezTo>
                  <a:lnTo>
                    <a:pt x="96574" y="82961"/>
                  </a:lnTo>
                  <a:close/>
                  <a:moveTo>
                    <a:pt x="101256" y="117204"/>
                  </a:moveTo>
                  <a:cubicBezTo>
                    <a:pt x="101148" y="116505"/>
                    <a:pt x="101131" y="116206"/>
                    <a:pt x="101131" y="113710"/>
                  </a:cubicBezTo>
                  <a:cubicBezTo>
                    <a:pt x="101131" y="109118"/>
                    <a:pt x="101173" y="105324"/>
                    <a:pt x="101181" y="103826"/>
                  </a:cubicBezTo>
                  <a:cubicBezTo>
                    <a:pt x="101181" y="102828"/>
                    <a:pt x="101198" y="102329"/>
                    <a:pt x="101248" y="102329"/>
                  </a:cubicBezTo>
                  <a:cubicBezTo>
                    <a:pt x="101289" y="102329"/>
                    <a:pt x="101314" y="102628"/>
                    <a:pt x="101314" y="103427"/>
                  </a:cubicBezTo>
                  <a:cubicBezTo>
                    <a:pt x="101314" y="104126"/>
                    <a:pt x="101314" y="105424"/>
                    <a:pt x="101348" y="106821"/>
                  </a:cubicBezTo>
                  <a:cubicBezTo>
                    <a:pt x="101473" y="113510"/>
                    <a:pt x="102072" y="116006"/>
                    <a:pt x="102614" y="116006"/>
                  </a:cubicBezTo>
                  <a:cubicBezTo>
                    <a:pt x="103405" y="116006"/>
                    <a:pt x="103813" y="110615"/>
                    <a:pt x="103813" y="103627"/>
                  </a:cubicBezTo>
                  <a:cubicBezTo>
                    <a:pt x="103813" y="96938"/>
                    <a:pt x="103514" y="93743"/>
                    <a:pt x="102805" y="87454"/>
                  </a:cubicBezTo>
                  <a:cubicBezTo>
                    <a:pt x="102439" y="84159"/>
                    <a:pt x="102439" y="84159"/>
                    <a:pt x="102439" y="84159"/>
                  </a:cubicBezTo>
                  <a:cubicBezTo>
                    <a:pt x="101573" y="76372"/>
                    <a:pt x="101289" y="70682"/>
                    <a:pt x="101289" y="64292"/>
                  </a:cubicBezTo>
                  <a:cubicBezTo>
                    <a:pt x="101289" y="53311"/>
                    <a:pt x="102014" y="46821"/>
                    <a:pt x="103072" y="46821"/>
                  </a:cubicBezTo>
                  <a:cubicBezTo>
                    <a:pt x="103389" y="46821"/>
                    <a:pt x="103705" y="47321"/>
                    <a:pt x="103897" y="47820"/>
                  </a:cubicBezTo>
                  <a:cubicBezTo>
                    <a:pt x="104055" y="48319"/>
                    <a:pt x="104122" y="48319"/>
                    <a:pt x="104180" y="48319"/>
                  </a:cubicBezTo>
                  <a:cubicBezTo>
                    <a:pt x="104247" y="48319"/>
                    <a:pt x="104263" y="48419"/>
                    <a:pt x="104263" y="48918"/>
                  </a:cubicBezTo>
                  <a:cubicBezTo>
                    <a:pt x="104263" y="49417"/>
                    <a:pt x="104230" y="52512"/>
                    <a:pt x="104230" y="58801"/>
                  </a:cubicBezTo>
                  <a:cubicBezTo>
                    <a:pt x="104230" y="60199"/>
                    <a:pt x="104222" y="60898"/>
                    <a:pt x="104163" y="60898"/>
                  </a:cubicBezTo>
                  <a:cubicBezTo>
                    <a:pt x="104105" y="60898"/>
                    <a:pt x="104097" y="60399"/>
                    <a:pt x="104088" y="59700"/>
                  </a:cubicBezTo>
                  <a:cubicBezTo>
                    <a:pt x="104080" y="58602"/>
                    <a:pt x="104013" y="56106"/>
                    <a:pt x="103972" y="55108"/>
                  </a:cubicBezTo>
                  <a:cubicBezTo>
                    <a:pt x="103913" y="54009"/>
                    <a:pt x="103655" y="50515"/>
                    <a:pt x="102930" y="50515"/>
                  </a:cubicBezTo>
                  <a:cubicBezTo>
                    <a:pt x="102347" y="50515"/>
                    <a:pt x="101864" y="54009"/>
                    <a:pt x="101864" y="60599"/>
                  </a:cubicBezTo>
                  <a:cubicBezTo>
                    <a:pt x="101864" y="66489"/>
                    <a:pt x="102114" y="69883"/>
                    <a:pt x="102905" y="76272"/>
                  </a:cubicBezTo>
                  <a:cubicBezTo>
                    <a:pt x="103130" y="78169"/>
                    <a:pt x="103130" y="78169"/>
                    <a:pt x="103130" y="78169"/>
                  </a:cubicBezTo>
                  <a:cubicBezTo>
                    <a:pt x="104105" y="86156"/>
                    <a:pt x="104447" y="92545"/>
                    <a:pt x="104447" y="100532"/>
                  </a:cubicBezTo>
                  <a:cubicBezTo>
                    <a:pt x="104447" y="106023"/>
                    <a:pt x="104272" y="111913"/>
                    <a:pt x="103697" y="116405"/>
                  </a:cubicBezTo>
                  <a:cubicBezTo>
                    <a:pt x="103364" y="119001"/>
                    <a:pt x="102855" y="119700"/>
                    <a:pt x="102422" y="119700"/>
                  </a:cubicBezTo>
                  <a:cubicBezTo>
                    <a:pt x="102047" y="119700"/>
                    <a:pt x="101581" y="119001"/>
                    <a:pt x="101256" y="117204"/>
                  </a:cubicBezTo>
                  <a:close/>
                  <a:moveTo>
                    <a:pt x="107254" y="91447"/>
                  </a:moveTo>
                  <a:cubicBezTo>
                    <a:pt x="107254" y="100432"/>
                    <a:pt x="107254" y="107720"/>
                    <a:pt x="107287" y="111613"/>
                  </a:cubicBezTo>
                  <a:cubicBezTo>
                    <a:pt x="107321" y="114309"/>
                    <a:pt x="107346" y="116106"/>
                    <a:pt x="107587" y="116505"/>
                  </a:cubicBezTo>
                  <a:cubicBezTo>
                    <a:pt x="107704" y="116705"/>
                    <a:pt x="107879" y="116905"/>
                    <a:pt x="107945" y="116905"/>
                  </a:cubicBezTo>
                  <a:cubicBezTo>
                    <a:pt x="107995" y="116905"/>
                    <a:pt x="108012" y="117404"/>
                    <a:pt x="108012" y="117703"/>
                  </a:cubicBezTo>
                  <a:cubicBezTo>
                    <a:pt x="108012" y="118202"/>
                    <a:pt x="107979" y="118502"/>
                    <a:pt x="107887" y="118502"/>
                  </a:cubicBezTo>
                  <a:cubicBezTo>
                    <a:pt x="107437" y="118502"/>
                    <a:pt x="106921" y="118202"/>
                    <a:pt x="106879" y="118202"/>
                  </a:cubicBezTo>
                  <a:cubicBezTo>
                    <a:pt x="106837" y="118202"/>
                    <a:pt x="106338" y="118502"/>
                    <a:pt x="106088" y="118502"/>
                  </a:cubicBezTo>
                  <a:cubicBezTo>
                    <a:pt x="106004" y="118502"/>
                    <a:pt x="105963" y="118302"/>
                    <a:pt x="105963" y="117703"/>
                  </a:cubicBezTo>
                  <a:cubicBezTo>
                    <a:pt x="105963" y="117404"/>
                    <a:pt x="105979" y="116905"/>
                    <a:pt x="106021" y="116905"/>
                  </a:cubicBezTo>
                  <a:cubicBezTo>
                    <a:pt x="106096" y="116905"/>
                    <a:pt x="106196" y="116705"/>
                    <a:pt x="106271" y="116505"/>
                  </a:cubicBezTo>
                  <a:cubicBezTo>
                    <a:pt x="106429" y="116106"/>
                    <a:pt x="106454" y="114309"/>
                    <a:pt x="106479" y="111613"/>
                  </a:cubicBezTo>
                  <a:cubicBezTo>
                    <a:pt x="106513" y="107720"/>
                    <a:pt x="106529" y="100432"/>
                    <a:pt x="106529" y="91447"/>
                  </a:cubicBezTo>
                  <a:cubicBezTo>
                    <a:pt x="106529" y="75074"/>
                    <a:pt x="106529" y="75074"/>
                    <a:pt x="106529" y="75074"/>
                  </a:cubicBezTo>
                  <a:cubicBezTo>
                    <a:pt x="106529" y="60698"/>
                    <a:pt x="106529" y="58003"/>
                    <a:pt x="106504" y="55108"/>
                  </a:cubicBezTo>
                  <a:cubicBezTo>
                    <a:pt x="106488" y="51913"/>
                    <a:pt x="106429" y="50515"/>
                    <a:pt x="106254" y="50016"/>
                  </a:cubicBezTo>
                  <a:cubicBezTo>
                    <a:pt x="106163" y="49816"/>
                    <a:pt x="106063" y="49717"/>
                    <a:pt x="106004" y="49717"/>
                  </a:cubicBezTo>
                  <a:cubicBezTo>
                    <a:pt x="105971" y="49717"/>
                    <a:pt x="105946" y="49317"/>
                    <a:pt x="105946" y="48918"/>
                  </a:cubicBezTo>
                  <a:cubicBezTo>
                    <a:pt x="105946" y="48419"/>
                    <a:pt x="105979" y="48219"/>
                    <a:pt x="106071" y="48219"/>
                  </a:cubicBezTo>
                  <a:cubicBezTo>
                    <a:pt x="106338" y="48219"/>
                    <a:pt x="106837" y="48419"/>
                    <a:pt x="106879" y="48419"/>
                  </a:cubicBezTo>
                  <a:cubicBezTo>
                    <a:pt x="106921" y="48419"/>
                    <a:pt x="107437" y="48219"/>
                    <a:pt x="107687" y="48219"/>
                  </a:cubicBezTo>
                  <a:cubicBezTo>
                    <a:pt x="107779" y="48219"/>
                    <a:pt x="107812" y="48419"/>
                    <a:pt x="107812" y="48918"/>
                  </a:cubicBezTo>
                  <a:cubicBezTo>
                    <a:pt x="107812" y="49317"/>
                    <a:pt x="107779" y="49717"/>
                    <a:pt x="107745" y="49717"/>
                  </a:cubicBezTo>
                  <a:cubicBezTo>
                    <a:pt x="107695" y="49717"/>
                    <a:pt x="107637" y="49717"/>
                    <a:pt x="107545" y="49916"/>
                  </a:cubicBezTo>
                  <a:cubicBezTo>
                    <a:pt x="107329" y="50515"/>
                    <a:pt x="107279" y="51813"/>
                    <a:pt x="107262" y="55108"/>
                  </a:cubicBezTo>
                  <a:cubicBezTo>
                    <a:pt x="107254" y="58003"/>
                    <a:pt x="107254" y="60698"/>
                    <a:pt x="107254" y="75074"/>
                  </a:cubicBezTo>
                  <a:lnTo>
                    <a:pt x="107254" y="91447"/>
                  </a:lnTo>
                  <a:close/>
                  <a:moveTo>
                    <a:pt x="111827" y="91447"/>
                  </a:moveTo>
                  <a:cubicBezTo>
                    <a:pt x="111827" y="100432"/>
                    <a:pt x="111827" y="107720"/>
                    <a:pt x="111861" y="111613"/>
                  </a:cubicBezTo>
                  <a:cubicBezTo>
                    <a:pt x="111886" y="114309"/>
                    <a:pt x="111927" y="116106"/>
                    <a:pt x="112169" y="116505"/>
                  </a:cubicBezTo>
                  <a:cubicBezTo>
                    <a:pt x="112277" y="116705"/>
                    <a:pt x="112460" y="116905"/>
                    <a:pt x="112535" y="116905"/>
                  </a:cubicBezTo>
                  <a:cubicBezTo>
                    <a:pt x="112594" y="116905"/>
                    <a:pt x="112602" y="117404"/>
                    <a:pt x="112602" y="117703"/>
                  </a:cubicBezTo>
                  <a:cubicBezTo>
                    <a:pt x="112602" y="118202"/>
                    <a:pt x="112560" y="118502"/>
                    <a:pt x="112469" y="118502"/>
                  </a:cubicBezTo>
                  <a:cubicBezTo>
                    <a:pt x="112036" y="118502"/>
                    <a:pt x="111527" y="118202"/>
                    <a:pt x="111477" y="118202"/>
                  </a:cubicBezTo>
                  <a:cubicBezTo>
                    <a:pt x="111444" y="118202"/>
                    <a:pt x="110886" y="118502"/>
                    <a:pt x="110644" y="118502"/>
                  </a:cubicBezTo>
                  <a:cubicBezTo>
                    <a:pt x="110553" y="118502"/>
                    <a:pt x="110519" y="118302"/>
                    <a:pt x="110519" y="117703"/>
                  </a:cubicBezTo>
                  <a:cubicBezTo>
                    <a:pt x="110519" y="117404"/>
                    <a:pt x="110536" y="117004"/>
                    <a:pt x="110586" y="117004"/>
                  </a:cubicBezTo>
                  <a:cubicBezTo>
                    <a:pt x="110661" y="117004"/>
                    <a:pt x="110744" y="116805"/>
                    <a:pt x="110819" y="116605"/>
                  </a:cubicBezTo>
                  <a:cubicBezTo>
                    <a:pt x="110986" y="116206"/>
                    <a:pt x="111028" y="114309"/>
                    <a:pt x="111061" y="111613"/>
                  </a:cubicBezTo>
                  <a:cubicBezTo>
                    <a:pt x="111094" y="107720"/>
                    <a:pt x="111094" y="100432"/>
                    <a:pt x="111094" y="91447"/>
                  </a:cubicBezTo>
                  <a:cubicBezTo>
                    <a:pt x="111094" y="52512"/>
                    <a:pt x="111094" y="52512"/>
                    <a:pt x="111094" y="52512"/>
                  </a:cubicBezTo>
                  <a:cubicBezTo>
                    <a:pt x="109936" y="52712"/>
                    <a:pt x="109936" y="52712"/>
                    <a:pt x="109936" y="52712"/>
                  </a:cubicBezTo>
                  <a:cubicBezTo>
                    <a:pt x="109437" y="52811"/>
                    <a:pt x="109245" y="53410"/>
                    <a:pt x="109128" y="55607"/>
                  </a:cubicBezTo>
                  <a:cubicBezTo>
                    <a:pt x="109037" y="57304"/>
                    <a:pt x="109028" y="57903"/>
                    <a:pt x="108995" y="58602"/>
                  </a:cubicBezTo>
                  <a:cubicBezTo>
                    <a:pt x="108978" y="59400"/>
                    <a:pt x="108953" y="59400"/>
                    <a:pt x="108912" y="59400"/>
                  </a:cubicBezTo>
                  <a:cubicBezTo>
                    <a:pt x="108895" y="59400"/>
                    <a:pt x="108862" y="59201"/>
                    <a:pt x="108862" y="58702"/>
                  </a:cubicBezTo>
                  <a:cubicBezTo>
                    <a:pt x="108862" y="57703"/>
                    <a:pt x="109028" y="49417"/>
                    <a:pt x="109037" y="48618"/>
                  </a:cubicBezTo>
                  <a:cubicBezTo>
                    <a:pt x="109053" y="48119"/>
                    <a:pt x="109087" y="46921"/>
                    <a:pt x="109120" y="46921"/>
                  </a:cubicBezTo>
                  <a:cubicBezTo>
                    <a:pt x="109170" y="46921"/>
                    <a:pt x="109253" y="47620"/>
                    <a:pt x="109470" y="48019"/>
                  </a:cubicBezTo>
                  <a:cubicBezTo>
                    <a:pt x="109703" y="48319"/>
                    <a:pt x="110011" y="48419"/>
                    <a:pt x="110103" y="48419"/>
                  </a:cubicBezTo>
                  <a:cubicBezTo>
                    <a:pt x="113127" y="48419"/>
                    <a:pt x="113127" y="48419"/>
                    <a:pt x="113127" y="48419"/>
                  </a:cubicBezTo>
                  <a:cubicBezTo>
                    <a:pt x="113393" y="48419"/>
                    <a:pt x="113577" y="48219"/>
                    <a:pt x="113702" y="48019"/>
                  </a:cubicBezTo>
                  <a:cubicBezTo>
                    <a:pt x="113818" y="47720"/>
                    <a:pt x="113893" y="47520"/>
                    <a:pt x="113935" y="47520"/>
                  </a:cubicBezTo>
                  <a:cubicBezTo>
                    <a:pt x="113968" y="47520"/>
                    <a:pt x="113968" y="48119"/>
                    <a:pt x="113968" y="48618"/>
                  </a:cubicBezTo>
                  <a:cubicBezTo>
                    <a:pt x="113968" y="51514"/>
                    <a:pt x="113943" y="58103"/>
                    <a:pt x="113943" y="59201"/>
                  </a:cubicBezTo>
                  <a:cubicBezTo>
                    <a:pt x="113943" y="60000"/>
                    <a:pt x="113902" y="60399"/>
                    <a:pt x="113868" y="60399"/>
                  </a:cubicBezTo>
                  <a:cubicBezTo>
                    <a:pt x="113835" y="60399"/>
                    <a:pt x="113810" y="60099"/>
                    <a:pt x="113802" y="58801"/>
                  </a:cubicBezTo>
                  <a:cubicBezTo>
                    <a:pt x="113793" y="57803"/>
                    <a:pt x="113793" y="57803"/>
                    <a:pt x="113793" y="57803"/>
                  </a:cubicBezTo>
                  <a:cubicBezTo>
                    <a:pt x="113768" y="55008"/>
                    <a:pt x="113593" y="52911"/>
                    <a:pt x="112827" y="52712"/>
                  </a:cubicBezTo>
                  <a:cubicBezTo>
                    <a:pt x="111827" y="52512"/>
                    <a:pt x="111827" y="52512"/>
                    <a:pt x="111827" y="52512"/>
                  </a:cubicBezTo>
                  <a:lnTo>
                    <a:pt x="111827" y="91447"/>
                  </a:lnTo>
                  <a:close/>
                  <a:moveTo>
                    <a:pt x="116734" y="94342"/>
                  </a:moveTo>
                  <a:cubicBezTo>
                    <a:pt x="116734" y="89351"/>
                    <a:pt x="116676" y="87454"/>
                    <a:pt x="116559" y="84858"/>
                  </a:cubicBezTo>
                  <a:cubicBezTo>
                    <a:pt x="116492" y="83361"/>
                    <a:pt x="115409" y="62695"/>
                    <a:pt x="115135" y="57803"/>
                  </a:cubicBezTo>
                  <a:cubicBezTo>
                    <a:pt x="114943" y="54309"/>
                    <a:pt x="114751" y="52212"/>
                    <a:pt x="114610" y="51014"/>
                  </a:cubicBezTo>
                  <a:cubicBezTo>
                    <a:pt x="114493" y="50216"/>
                    <a:pt x="114335" y="49717"/>
                    <a:pt x="114268" y="49717"/>
                  </a:cubicBezTo>
                  <a:cubicBezTo>
                    <a:pt x="114227" y="49717"/>
                    <a:pt x="114185" y="49317"/>
                    <a:pt x="114185" y="48818"/>
                  </a:cubicBezTo>
                  <a:cubicBezTo>
                    <a:pt x="114185" y="48419"/>
                    <a:pt x="114210" y="48219"/>
                    <a:pt x="114285" y="48219"/>
                  </a:cubicBezTo>
                  <a:cubicBezTo>
                    <a:pt x="114443" y="48219"/>
                    <a:pt x="115043" y="48419"/>
                    <a:pt x="115076" y="48419"/>
                  </a:cubicBezTo>
                  <a:cubicBezTo>
                    <a:pt x="115135" y="48419"/>
                    <a:pt x="115459" y="48219"/>
                    <a:pt x="115776" y="48219"/>
                  </a:cubicBezTo>
                  <a:cubicBezTo>
                    <a:pt x="115868" y="48219"/>
                    <a:pt x="115884" y="48419"/>
                    <a:pt x="115884" y="48818"/>
                  </a:cubicBezTo>
                  <a:cubicBezTo>
                    <a:pt x="115884" y="49217"/>
                    <a:pt x="115826" y="49517"/>
                    <a:pt x="115751" y="49816"/>
                  </a:cubicBezTo>
                  <a:cubicBezTo>
                    <a:pt x="115693" y="50216"/>
                    <a:pt x="115659" y="50615"/>
                    <a:pt x="115659" y="51414"/>
                  </a:cubicBezTo>
                  <a:cubicBezTo>
                    <a:pt x="115659" y="52712"/>
                    <a:pt x="115709" y="53810"/>
                    <a:pt x="115768" y="55008"/>
                  </a:cubicBezTo>
                  <a:cubicBezTo>
                    <a:pt x="117225" y="83960"/>
                    <a:pt x="117225" y="83960"/>
                    <a:pt x="117225" y="83960"/>
                  </a:cubicBezTo>
                  <a:cubicBezTo>
                    <a:pt x="117384" y="79966"/>
                    <a:pt x="118392" y="60099"/>
                    <a:pt x="118533" y="57004"/>
                  </a:cubicBezTo>
                  <a:cubicBezTo>
                    <a:pt x="118633" y="55008"/>
                    <a:pt x="118675" y="53410"/>
                    <a:pt x="118675" y="52212"/>
                  </a:cubicBezTo>
                  <a:cubicBezTo>
                    <a:pt x="118675" y="50915"/>
                    <a:pt x="118633" y="50216"/>
                    <a:pt x="118542" y="49816"/>
                  </a:cubicBezTo>
                  <a:cubicBezTo>
                    <a:pt x="118475" y="49617"/>
                    <a:pt x="118425" y="49217"/>
                    <a:pt x="118425" y="48718"/>
                  </a:cubicBezTo>
                  <a:cubicBezTo>
                    <a:pt x="118425" y="48419"/>
                    <a:pt x="118475" y="48219"/>
                    <a:pt x="118558" y="48219"/>
                  </a:cubicBezTo>
                  <a:cubicBezTo>
                    <a:pt x="118767" y="48219"/>
                    <a:pt x="119050" y="48419"/>
                    <a:pt x="119108" y="48419"/>
                  </a:cubicBezTo>
                  <a:cubicBezTo>
                    <a:pt x="119166" y="48419"/>
                    <a:pt x="119741" y="48219"/>
                    <a:pt x="119900" y="48219"/>
                  </a:cubicBezTo>
                  <a:cubicBezTo>
                    <a:pt x="119950" y="48219"/>
                    <a:pt x="120000" y="48419"/>
                    <a:pt x="120000" y="48718"/>
                  </a:cubicBezTo>
                  <a:cubicBezTo>
                    <a:pt x="120000" y="49217"/>
                    <a:pt x="119958" y="49717"/>
                    <a:pt x="119900" y="49717"/>
                  </a:cubicBezTo>
                  <a:cubicBezTo>
                    <a:pt x="119808" y="49717"/>
                    <a:pt x="119650" y="50016"/>
                    <a:pt x="119525" y="50915"/>
                  </a:cubicBezTo>
                  <a:cubicBezTo>
                    <a:pt x="119366" y="52013"/>
                    <a:pt x="119291" y="53011"/>
                    <a:pt x="119125" y="55507"/>
                  </a:cubicBezTo>
                  <a:cubicBezTo>
                    <a:pt x="118858" y="59201"/>
                    <a:pt x="117725" y="81064"/>
                    <a:pt x="117559" y="85058"/>
                  </a:cubicBezTo>
                  <a:cubicBezTo>
                    <a:pt x="117425" y="88352"/>
                    <a:pt x="117459" y="91247"/>
                    <a:pt x="117459" y="94342"/>
                  </a:cubicBezTo>
                  <a:cubicBezTo>
                    <a:pt x="117459" y="102329"/>
                    <a:pt x="117459" y="102329"/>
                    <a:pt x="117459" y="102329"/>
                  </a:cubicBezTo>
                  <a:cubicBezTo>
                    <a:pt x="117459" y="103826"/>
                    <a:pt x="117459" y="107720"/>
                    <a:pt x="117484" y="111613"/>
                  </a:cubicBezTo>
                  <a:cubicBezTo>
                    <a:pt x="117509" y="114309"/>
                    <a:pt x="117559" y="116106"/>
                    <a:pt x="117800" y="116505"/>
                  </a:cubicBezTo>
                  <a:cubicBezTo>
                    <a:pt x="117909" y="116705"/>
                    <a:pt x="118092" y="116905"/>
                    <a:pt x="118167" y="116905"/>
                  </a:cubicBezTo>
                  <a:cubicBezTo>
                    <a:pt x="118208" y="116905"/>
                    <a:pt x="118225" y="117404"/>
                    <a:pt x="118225" y="117703"/>
                  </a:cubicBezTo>
                  <a:cubicBezTo>
                    <a:pt x="118225" y="118202"/>
                    <a:pt x="118183" y="118502"/>
                    <a:pt x="118100" y="118502"/>
                  </a:cubicBezTo>
                  <a:cubicBezTo>
                    <a:pt x="117650" y="118502"/>
                    <a:pt x="117134" y="118202"/>
                    <a:pt x="117084" y="118202"/>
                  </a:cubicBezTo>
                  <a:cubicBezTo>
                    <a:pt x="117051" y="118202"/>
                    <a:pt x="116542" y="118502"/>
                    <a:pt x="116301" y="118502"/>
                  </a:cubicBezTo>
                  <a:cubicBezTo>
                    <a:pt x="116209" y="118502"/>
                    <a:pt x="116176" y="118302"/>
                    <a:pt x="116176" y="117703"/>
                  </a:cubicBezTo>
                  <a:cubicBezTo>
                    <a:pt x="116176" y="117404"/>
                    <a:pt x="116192" y="116905"/>
                    <a:pt x="116234" y="116905"/>
                  </a:cubicBezTo>
                  <a:cubicBezTo>
                    <a:pt x="116309" y="116905"/>
                    <a:pt x="116401" y="116705"/>
                    <a:pt x="116476" y="116505"/>
                  </a:cubicBezTo>
                  <a:cubicBezTo>
                    <a:pt x="116642" y="116106"/>
                    <a:pt x="116692" y="114309"/>
                    <a:pt x="116709" y="111613"/>
                  </a:cubicBezTo>
                  <a:cubicBezTo>
                    <a:pt x="116734" y="107720"/>
                    <a:pt x="116734" y="103826"/>
                    <a:pt x="116734" y="102329"/>
                  </a:cubicBezTo>
                  <a:lnTo>
                    <a:pt x="116734" y="94342"/>
                  </a:lnTo>
                  <a:close/>
                  <a:moveTo>
                    <a:pt x="1532" y="107321"/>
                  </a:moveTo>
                  <a:cubicBezTo>
                    <a:pt x="1532" y="116206"/>
                    <a:pt x="1532" y="116206"/>
                    <a:pt x="1532" y="116206"/>
                  </a:cubicBezTo>
                  <a:cubicBezTo>
                    <a:pt x="5814" y="116206"/>
                    <a:pt x="5814" y="116206"/>
                    <a:pt x="5814" y="116206"/>
                  </a:cubicBezTo>
                  <a:cubicBezTo>
                    <a:pt x="10104" y="116206"/>
                    <a:pt x="10104" y="116206"/>
                    <a:pt x="10104" y="116206"/>
                  </a:cubicBezTo>
                  <a:cubicBezTo>
                    <a:pt x="10104" y="107321"/>
                    <a:pt x="10104" y="107321"/>
                    <a:pt x="10104" y="107321"/>
                  </a:cubicBezTo>
                  <a:cubicBezTo>
                    <a:pt x="5814" y="107321"/>
                    <a:pt x="5814" y="107321"/>
                    <a:pt x="5814" y="107321"/>
                  </a:cubicBezTo>
                  <a:lnTo>
                    <a:pt x="1532" y="107321"/>
                  </a:lnTo>
                  <a:close/>
                  <a:moveTo>
                    <a:pt x="11462" y="49018"/>
                  </a:moveTo>
                  <a:cubicBezTo>
                    <a:pt x="11337" y="40632"/>
                    <a:pt x="10779" y="34742"/>
                    <a:pt x="10088" y="34143"/>
                  </a:cubicBezTo>
                  <a:cubicBezTo>
                    <a:pt x="8846" y="32845"/>
                    <a:pt x="7780" y="40831"/>
                    <a:pt x="6581" y="43327"/>
                  </a:cubicBezTo>
                  <a:cubicBezTo>
                    <a:pt x="6489" y="43527"/>
                    <a:pt x="6356" y="41131"/>
                    <a:pt x="6239" y="39733"/>
                  </a:cubicBezTo>
                  <a:cubicBezTo>
                    <a:pt x="6797" y="34642"/>
                    <a:pt x="6722" y="24858"/>
                    <a:pt x="6081" y="20565"/>
                  </a:cubicBezTo>
                  <a:cubicBezTo>
                    <a:pt x="6031" y="19966"/>
                    <a:pt x="6047" y="14376"/>
                    <a:pt x="6072" y="14076"/>
                  </a:cubicBezTo>
                  <a:cubicBezTo>
                    <a:pt x="6131" y="13577"/>
                    <a:pt x="6539" y="14475"/>
                    <a:pt x="6597" y="13876"/>
                  </a:cubicBezTo>
                  <a:cubicBezTo>
                    <a:pt x="6656" y="13277"/>
                    <a:pt x="6647" y="7387"/>
                    <a:pt x="6606" y="6788"/>
                  </a:cubicBezTo>
                  <a:cubicBezTo>
                    <a:pt x="6572" y="6189"/>
                    <a:pt x="6106" y="6888"/>
                    <a:pt x="6081" y="6489"/>
                  </a:cubicBezTo>
                  <a:cubicBezTo>
                    <a:pt x="6056" y="6089"/>
                    <a:pt x="6097" y="798"/>
                    <a:pt x="6047" y="299"/>
                  </a:cubicBezTo>
                  <a:cubicBezTo>
                    <a:pt x="6031" y="199"/>
                    <a:pt x="5972" y="99"/>
                    <a:pt x="5914" y="99"/>
                  </a:cubicBezTo>
                  <a:cubicBezTo>
                    <a:pt x="5914" y="0"/>
                    <a:pt x="5914" y="0"/>
                    <a:pt x="5914" y="0"/>
                  </a:cubicBezTo>
                  <a:cubicBezTo>
                    <a:pt x="5906" y="0"/>
                    <a:pt x="5906" y="0"/>
                    <a:pt x="5906" y="0"/>
                  </a:cubicBezTo>
                  <a:cubicBezTo>
                    <a:pt x="5889" y="0"/>
                    <a:pt x="5872" y="0"/>
                    <a:pt x="5856" y="0"/>
                  </a:cubicBezTo>
                  <a:cubicBezTo>
                    <a:pt x="5847" y="0"/>
                    <a:pt x="5847" y="0"/>
                    <a:pt x="5839" y="0"/>
                  </a:cubicBezTo>
                  <a:cubicBezTo>
                    <a:pt x="5839" y="0"/>
                    <a:pt x="5831" y="0"/>
                    <a:pt x="5822" y="0"/>
                  </a:cubicBezTo>
                  <a:cubicBezTo>
                    <a:pt x="5814" y="0"/>
                    <a:pt x="5797" y="0"/>
                    <a:pt x="5781" y="0"/>
                  </a:cubicBezTo>
                  <a:cubicBezTo>
                    <a:pt x="5731" y="0"/>
                    <a:pt x="5731" y="0"/>
                    <a:pt x="5731" y="0"/>
                  </a:cubicBezTo>
                  <a:cubicBezTo>
                    <a:pt x="5731" y="99"/>
                    <a:pt x="5731" y="99"/>
                    <a:pt x="5731" y="99"/>
                  </a:cubicBezTo>
                  <a:cubicBezTo>
                    <a:pt x="5681" y="99"/>
                    <a:pt x="5648" y="199"/>
                    <a:pt x="5631" y="299"/>
                  </a:cubicBezTo>
                  <a:cubicBezTo>
                    <a:pt x="5589" y="798"/>
                    <a:pt x="5623" y="6089"/>
                    <a:pt x="5598" y="6489"/>
                  </a:cubicBezTo>
                  <a:cubicBezTo>
                    <a:pt x="5573" y="6888"/>
                    <a:pt x="5114" y="6189"/>
                    <a:pt x="5073" y="6788"/>
                  </a:cubicBezTo>
                  <a:cubicBezTo>
                    <a:pt x="5039" y="7387"/>
                    <a:pt x="5023" y="13277"/>
                    <a:pt x="5081" y="13876"/>
                  </a:cubicBezTo>
                  <a:cubicBezTo>
                    <a:pt x="5139" y="14475"/>
                    <a:pt x="5556" y="13577"/>
                    <a:pt x="5606" y="14076"/>
                  </a:cubicBezTo>
                  <a:cubicBezTo>
                    <a:pt x="5631" y="14376"/>
                    <a:pt x="5648" y="19966"/>
                    <a:pt x="5598" y="20565"/>
                  </a:cubicBezTo>
                  <a:cubicBezTo>
                    <a:pt x="4956" y="24858"/>
                    <a:pt x="4881" y="34642"/>
                    <a:pt x="5439" y="39733"/>
                  </a:cubicBezTo>
                  <a:cubicBezTo>
                    <a:pt x="5323" y="41131"/>
                    <a:pt x="5189" y="43527"/>
                    <a:pt x="5098" y="43327"/>
                  </a:cubicBezTo>
                  <a:cubicBezTo>
                    <a:pt x="3898" y="40831"/>
                    <a:pt x="2832" y="32845"/>
                    <a:pt x="1599" y="34143"/>
                  </a:cubicBezTo>
                  <a:cubicBezTo>
                    <a:pt x="908" y="34742"/>
                    <a:pt x="341" y="40632"/>
                    <a:pt x="216" y="49018"/>
                  </a:cubicBezTo>
                  <a:cubicBezTo>
                    <a:pt x="0" y="64093"/>
                    <a:pt x="908" y="75673"/>
                    <a:pt x="1349" y="88452"/>
                  </a:cubicBezTo>
                  <a:cubicBezTo>
                    <a:pt x="1482" y="92545"/>
                    <a:pt x="1607" y="97936"/>
                    <a:pt x="1582" y="102628"/>
                  </a:cubicBezTo>
                  <a:cubicBezTo>
                    <a:pt x="10096" y="102628"/>
                    <a:pt x="10096" y="102628"/>
                    <a:pt x="10096" y="102628"/>
                  </a:cubicBezTo>
                  <a:cubicBezTo>
                    <a:pt x="10071" y="97936"/>
                    <a:pt x="10196" y="92545"/>
                    <a:pt x="10338" y="88452"/>
                  </a:cubicBezTo>
                  <a:cubicBezTo>
                    <a:pt x="10771" y="75673"/>
                    <a:pt x="11679" y="64093"/>
                    <a:pt x="11462" y="49018"/>
                  </a:cubicBezTo>
                  <a:close/>
                  <a:moveTo>
                    <a:pt x="5348" y="82362"/>
                  </a:moveTo>
                  <a:cubicBezTo>
                    <a:pt x="5239" y="89950"/>
                    <a:pt x="4889" y="94742"/>
                    <a:pt x="4598" y="94841"/>
                  </a:cubicBezTo>
                  <a:cubicBezTo>
                    <a:pt x="4406" y="94841"/>
                    <a:pt x="4248" y="93943"/>
                    <a:pt x="4106" y="92445"/>
                  </a:cubicBezTo>
                  <a:cubicBezTo>
                    <a:pt x="3915" y="90449"/>
                    <a:pt x="3765" y="87154"/>
                    <a:pt x="3815" y="85158"/>
                  </a:cubicBezTo>
                  <a:cubicBezTo>
                    <a:pt x="3856" y="84559"/>
                    <a:pt x="4373" y="85457"/>
                    <a:pt x="4406" y="84858"/>
                  </a:cubicBezTo>
                  <a:cubicBezTo>
                    <a:pt x="4448" y="84259"/>
                    <a:pt x="4348" y="79367"/>
                    <a:pt x="4290" y="78768"/>
                  </a:cubicBezTo>
                  <a:cubicBezTo>
                    <a:pt x="4231" y="78169"/>
                    <a:pt x="3765" y="78968"/>
                    <a:pt x="3698" y="78369"/>
                  </a:cubicBezTo>
                  <a:cubicBezTo>
                    <a:pt x="3632" y="77770"/>
                    <a:pt x="3582" y="71780"/>
                    <a:pt x="3515" y="71381"/>
                  </a:cubicBezTo>
                  <a:cubicBezTo>
                    <a:pt x="3515" y="71381"/>
                    <a:pt x="3015" y="70482"/>
                    <a:pt x="2982" y="71381"/>
                  </a:cubicBezTo>
                  <a:cubicBezTo>
                    <a:pt x="2948" y="72179"/>
                    <a:pt x="3148" y="77171"/>
                    <a:pt x="3115" y="78069"/>
                  </a:cubicBezTo>
                  <a:cubicBezTo>
                    <a:pt x="3082" y="78868"/>
                    <a:pt x="2424" y="77271"/>
                    <a:pt x="2415" y="78169"/>
                  </a:cubicBezTo>
                  <a:cubicBezTo>
                    <a:pt x="2399" y="79068"/>
                    <a:pt x="2449" y="83460"/>
                    <a:pt x="2515" y="84159"/>
                  </a:cubicBezTo>
                  <a:cubicBezTo>
                    <a:pt x="2574" y="84758"/>
                    <a:pt x="3190" y="84858"/>
                    <a:pt x="3190" y="84858"/>
                  </a:cubicBezTo>
                  <a:cubicBezTo>
                    <a:pt x="3315" y="85956"/>
                    <a:pt x="3348" y="88352"/>
                    <a:pt x="3348" y="90748"/>
                  </a:cubicBezTo>
                  <a:cubicBezTo>
                    <a:pt x="3348" y="93843"/>
                    <a:pt x="3148" y="95440"/>
                    <a:pt x="2832" y="94342"/>
                  </a:cubicBezTo>
                  <a:cubicBezTo>
                    <a:pt x="2240" y="92346"/>
                    <a:pt x="1507" y="76971"/>
                    <a:pt x="1074" y="66289"/>
                  </a:cubicBezTo>
                  <a:cubicBezTo>
                    <a:pt x="749" y="58502"/>
                    <a:pt x="558" y="45623"/>
                    <a:pt x="1399" y="41830"/>
                  </a:cubicBezTo>
                  <a:cubicBezTo>
                    <a:pt x="1907" y="39434"/>
                    <a:pt x="2449" y="40831"/>
                    <a:pt x="2998" y="42728"/>
                  </a:cubicBezTo>
                  <a:cubicBezTo>
                    <a:pt x="3582" y="44825"/>
                    <a:pt x="4340" y="47620"/>
                    <a:pt x="4790" y="50915"/>
                  </a:cubicBezTo>
                  <a:cubicBezTo>
                    <a:pt x="4898" y="51713"/>
                    <a:pt x="4656" y="51114"/>
                    <a:pt x="5056" y="61697"/>
                  </a:cubicBezTo>
                  <a:cubicBezTo>
                    <a:pt x="5239" y="66589"/>
                    <a:pt x="5431" y="77071"/>
                    <a:pt x="5348" y="82362"/>
                  </a:cubicBezTo>
                  <a:close/>
                  <a:moveTo>
                    <a:pt x="5814" y="0"/>
                  </a:moveTo>
                  <a:cubicBezTo>
                    <a:pt x="5814" y="0"/>
                    <a:pt x="5822" y="0"/>
                    <a:pt x="5839" y="0"/>
                  </a:cubicBezTo>
                  <a:cubicBezTo>
                    <a:pt x="5856" y="0"/>
                    <a:pt x="5864" y="0"/>
                    <a:pt x="5864" y="0"/>
                  </a:cubicBezTo>
                  <a:lnTo>
                    <a:pt x="5814" y="0"/>
                  </a:lnTo>
                  <a:close/>
                  <a:moveTo>
                    <a:pt x="10612" y="66289"/>
                  </a:moveTo>
                  <a:cubicBezTo>
                    <a:pt x="10171" y="76971"/>
                    <a:pt x="9438" y="92346"/>
                    <a:pt x="8846" y="94342"/>
                  </a:cubicBezTo>
                  <a:cubicBezTo>
                    <a:pt x="8530" y="95440"/>
                    <a:pt x="8330" y="93843"/>
                    <a:pt x="8330" y="90748"/>
                  </a:cubicBezTo>
                  <a:cubicBezTo>
                    <a:pt x="8330" y="88352"/>
                    <a:pt x="8363" y="85956"/>
                    <a:pt x="8488" y="84858"/>
                  </a:cubicBezTo>
                  <a:cubicBezTo>
                    <a:pt x="8488" y="84858"/>
                    <a:pt x="9105" y="84758"/>
                    <a:pt x="9163" y="84159"/>
                  </a:cubicBezTo>
                  <a:cubicBezTo>
                    <a:pt x="9230" y="83460"/>
                    <a:pt x="9280" y="79068"/>
                    <a:pt x="9263" y="78169"/>
                  </a:cubicBezTo>
                  <a:cubicBezTo>
                    <a:pt x="9255" y="77271"/>
                    <a:pt x="8597" y="78868"/>
                    <a:pt x="8563" y="78069"/>
                  </a:cubicBezTo>
                  <a:cubicBezTo>
                    <a:pt x="8530" y="77171"/>
                    <a:pt x="8730" y="72179"/>
                    <a:pt x="8696" y="71381"/>
                  </a:cubicBezTo>
                  <a:cubicBezTo>
                    <a:pt x="8663" y="70482"/>
                    <a:pt x="8163" y="71381"/>
                    <a:pt x="8163" y="71381"/>
                  </a:cubicBezTo>
                  <a:cubicBezTo>
                    <a:pt x="8105" y="71780"/>
                    <a:pt x="8047" y="77770"/>
                    <a:pt x="7980" y="78369"/>
                  </a:cubicBezTo>
                  <a:cubicBezTo>
                    <a:pt x="7922" y="78968"/>
                    <a:pt x="7447" y="78169"/>
                    <a:pt x="7397" y="78768"/>
                  </a:cubicBezTo>
                  <a:cubicBezTo>
                    <a:pt x="7330" y="79367"/>
                    <a:pt x="7230" y="84259"/>
                    <a:pt x="7272" y="84858"/>
                  </a:cubicBezTo>
                  <a:cubicBezTo>
                    <a:pt x="7305" y="85457"/>
                    <a:pt x="7830" y="84559"/>
                    <a:pt x="7872" y="85158"/>
                  </a:cubicBezTo>
                  <a:cubicBezTo>
                    <a:pt x="7922" y="87154"/>
                    <a:pt x="7763" y="90449"/>
                    <a:pt x="7572" y="92445"/>
                  </a:cubicBezTo>
                  <a:cubicBezTo>
                    <a:pt x="7430" y="93943"/>
                    <a:pt x="7280" y="94841"/>
                    <a:pt x="7089" y="94841"/>
                  </a:cubicBezTo>
                  <a:cubicBezTo>
                    <a:pt x="6797" y="94742"/>
                    <a:pt x="6439" y="89950"/>
                    <a:pt x="6331" y="82362"/>
                  </a:cubicBezTo>
                  <a:cubicBezTo>
                    <a:pt x="6256" y="77071"/>
                    <a:pt x="6439" y="66589"/>
                    <a:pt x="6622" y="61697"/>
                  </a:cubicBezTo>
                  <a:cubicBezTo>
                    <a:pt x="7022" y="51114"/>
                    <a:pt x="6780" y="51713"/>
                    <a:pt x="6889" y="50915"/>
                  </a:cubicBezTo>
                  <a:cubicBezTo>
                    <a:pt x="7339" y="47620"/>
                    <a:pt x="8105" y="44825"/>
                    <a:pt x="8680" y="42728"/>
                  </a:cubicBezTo>
                  <a:cubicBezTo>
                    <a:pt x="9230" y="40831"/>
                    <a:pt x="9771" y="39434"/>
                    <a:pt x="10279" y="41830"/>
                  </a:cubicBezTo>
                  <a:cubicBezTo>
                    <a:pt x="11121" y="45623"/>
                    <a:pt x="10929" y="58502"/>
                    <a:pt x="10612" y="66289"/>
                  </a:cubicBezTo>
                  <a:close/>
                </a:path>
              </a:pathLst>
            </a:custGeom>
            <a:solidFill>
              <a:srgbClr val="152A5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 name="Google Shape;190;p29"/>
            <p:cNvSpPr/>
            <p:nvPr/>
          </p:nvSpPr>
          <p:spPr>
            <a:xfrm>
              <a:off x="3354388" y="5529263"/>
              <a:ext cx="18867300" cy="1241400"/>
            </a:xfrm>
            <a:custGeom>
              <a:avLst/>
              <a:gdLst/>
              <a:ahLst/>
              <a:cxnLst/>
              <a:rect l="l" t="t" r="r" b="b"/>
              <a:pathLst>
                <a:path w="120000" h="120000" extrusionOk="0">
                  <a:moveTo>
                    <a:pt x="1953" y="118709"/>
                  </a:moveTo>
                  <a:cubicBezTo>
                    <a:pt x="1055" y="118709"/>
                    <a:pt x="497" y="114470"/>
                    <a:pt x="291" y="112626"/>
                  </a:cubicBezTo>
                  <a:cubicBezTo>
                    <a:pt x="157" y="109124"/>
                    <a:pt x="24" y="97511"/>
                    <a:pt x="0" y="89953"/>
                  </a:cubicBezTo>
                  <a:cubicBezTo>
                    <a:pt x="60" y="88847"/>
                    <a:pt x="218" y="88479"/>
                    <a:pt x="254" y="89400"/>
                  </a:cubicBezTo>
                  <a:cubicBezTo>
                    <a:pt x="424" y="97695"/>
                    <a:pt x="861" y="113732"/>
                    <a:pt x="2098" y="113732"/>
                  </a:cubicBezTo>
                  <a:cubicBezTo>
                    <a:pt x="2996" y="113732"/>
                    <a:pt x="3433" y="104700"/>
                    <a:pt x="3433" y="94930"/>
                  </a:cubicBezTo>
                  <a:cubicBezTo>
                    <a:pt x="3433" y="87741"/>
                    <a:pt x="3336" y="79815"/>
                    <a:pt x="2559" y="72258"/>
                  </a:cubicBezTo>
                  <a:cubicBezTo>
                    <a:pt x="1540" y="62119"/>
                    <a:pt x="1540" y="62119"/>
                    <a:pt x="1540" y="62119"/>
                  </a:cubicBezTo>
                  <a:cubicBezTo>
                    <a:pt x="1006" y="56774"/>
                    <a:pt x="388" y="47557"/>
                    <a:pt x="388" y="34285"/>
                  </a:cubicBezTo>
                  <a:cubicBezTo>
                    <a:pt x="388" y="18801"/>
                    <a:pt x="1176" y="6267"/>
                    <a:pt x="2571" y="6267"/>
                  </a:cubicBezTo>
                  <a:cubicBezTo>
                    <a:pt x="2899" y="6267"/>
                    <a:pt x="3287" y="7373"/>
                    <a:pt x="3554" y="8479"/>
                  </a:cubicBezTo>
                  <a:cubicBezTo>
                    <a:pt x="3699" y="9032"/>
                    <a:pt x="3845" y="9400"/>
                    <a:pt x="3930" y="9400"/>
                  </a:cubicBezTo>
                  <a:cubicBezTo>
                    <a:pt x="4027" y="13271"/>
                    <a:pt x="4124" y="22304"/>
                    <a:pt x="4124" y="29308"/>
                  </a:cubicBezTo>
                  <a:cubicBezTo>
                    <a:pt x="4088" y="30230"/>
                    <a:pt x="3918" y="30599"/>
                    <a:pt x="3857" y="29677"/>
                  </a:cubicBezTo>
                  <a:cubicBezTo>
                    <a:pt x="3724" y="21935"/>
                    <a:pt x="3433" y="11428"/>
                    <a:pt x="2401" y="11428"/>
                  </a:cubicBezTo>
                  <a:cubicBezTo>
                    <a:pt x="1358" y="11428"/>
                    <a:pt x="1140" y="21935"/>
                    <a:pt x="1140" y="29308"/>
                  </a:cubicBezTo>
                  <a:cubicBezTo>
                    <a:pt x="1140" y="38709"/>
                    <a:pt x="1649" y="45529"/>
                    <a:pt x="2038" y="49400"/>
                  </a:cubicBezTo>
                  <a:cubicBezTo>
                    <a:pt x="2899" y="57511"/>
                    <a:pt x="2899" y="57511"/>
                    <a:pt x="2899" y="57511"/>
                  </a:cubicBezTo>
                  <a:cubicBezTo>
                    <a:pt x="3566" y="63778"/>
                    <a:pt x="4233" y="73179"/>
                    <a:pt x="4233" y="88663"/>
                  </a:cubicBezTo>
                  <a:cubicBezTo>
                    <a:pt x="4233" y="106543"/>
                    <a:pt x="3348" y="118709"/>
                    <a:pt x="1953" y="118709"/>
                  </a:cubicBezTo>
                  <a:close/>
                  <a:moveTo>
                    <a:pt x="8637" y="52534"/>
                  </a:moveTo>
                  <a:cubicBezTo>
                    <a:pt x="8722" y="53824"/>
                    <a:pt x="8794" y="56405"/>
                    <a:pt x="8794" y="59170"/>
                  </a:cubicBezTo>
                  <a:cubicBezTo>
                    <a:pt x="8794" y="61935"/>
                    <a:pt x="8697" y="65069"/>
                    <a:pt x="8564" y="65069"/>
                  </a:cubicBezTo>
                  <a:cubicBezTo>
                    <a:pt x="8515" y="65069"/>
                    <a:pt x="8455" y="64700"/>
                    <a:pt x="8418" y="63963"/>
                  </a:cubicBezTo>
                  <a:cubicBezTo>
                    <a:pt x="8176" y="59539"/>
                    <a:pt x="7788" y="55299"/>
                    <a:pt x="7351" y="55299"/>
                  </a:cubicBezTo>
                  <a:cubicBezTo>
                    <a:pt x="6599" y="55299"/>
                    <a:pt x="5871" y="64331"/>
                    <a:pt x="5871" y="81474"/>
                  </a:cubicBezTo>
                  <a:cubicBezTo>
                    <a:pt x="5871" y="94193"/>
                    <a:pt x="6453" y="109308"/>
                    <a:pt x="7594" y="109308"/>
                  </a:cubicBezTo>
                  <a:cubicBezTo>
                    <a:pt x="8212" y="109308"/>
                    <a:pt x="8528" y="105069"/>
                    <a:pt x="8782" y="99539"/>
                  </a:cubicBezTo>
                  <a:cubicBezTo>
                    <a:pt x="8867" y="99170"/>
                    <a:pt x="8964" y="100276"/>
                    <a:pt x="8964" y="101751"/>
                  </a:cubicBezTo>
                  <a:cubicBezTo>
                    <a:pt x="8613" y="113732"/>
                    <a:pt x="7800" y="118341"/>
                    <a:pt x="7181" y="118341"/>
                  </a:cubicBezTo>
                  <a:cubicBezTo>
                    <a:pt x="6623" y="118341"/>
                    <a:pt x="6089" y="115576"/>
                    <a:pt x="5725" y="110046"/>
                  </a:cubicBezTo>
                  <a:cubicBezTo>
                    <a:pt x="5349" y="104516"/>
                    <a:pt x="5107" y="96589"/>
                    <a:pt x="5107" y="86082"/>
                  </a:cubicBezTo>
                  <a:cubicBezTo>
                    <a:pt x="5107" y="68571"/>
                    <a:pt x="5907" y="49769"/>
                    <a:pt x="7691" y="49769"/>
                  </a:cubicBezTo>
                  <a:cubicBezTo>
                    <a:pt x="7933" y="49769"/>
                    <a:pt x="8346" y="50691"/>
                    <a:pt x="8637" y="52534"/>
                  </a:cubicBezTo>
                  <a:close/>
                  <a:moveTo>
                    <a:pt x="9862" y="24516"/>
                  </a:moveTo>
                  <a:cubicBezTo>
                    <a:pt x="9862" y="14930"/>
                    <a:pt x="9850" y="14009"/>
                    <a:pt x="9522" y="11059"/>
                  </a:cubicBezTo>
                  <a:cubicBezTo>
                    <a:pt x="9425" y="10138"/>
                    <a:pt x="9425" y="10138"/>
                    <a:pt x="9425" y="10138"/>
                  </a:cubicBezTo>
                  <a:cubicBezTo>
                    <a:pt x="9365" y="9585"/>
                    <a:pt x="9365" y="7373"/>
                    <a:pt x="9425" y="6820"/>
                  </a:cubicBezTo>
                  <a:cubicBezTo>
                    <a:pt x="9692" y="5529"/>
                    <a:pt x="10190" y="3133"/>
                    <a:pt x="10578" y="0"/>
                  </a:cubicBezTo>
                  <a:cubicBezTo>
                    <a:pt x="10614" y="0"/>
                    <a:pt x="10663" y="368"/>
                    <a:pt x="10675" y="921"/>
                  </a:cubicBezTo>
                  <a:cubicBezTo>
                    <a:pt x="10675" y="5898"/>
                    <a:pt x="10651" y="14009"/>
                    <a:pt x="10651" y="21013"/>
                  </a:cubicBezTo>
                  <a:cubicBezTo>
                    <a:pt x="10651" y="55299"/>
                    <a:pt x="10651" y="55299"/>
                    <a:pt x="10651" y="55299"/>
                  </a:cubicBezTo>
                  <a:cubicBezTo>
                    <a:pt x="10651" y="56589"/>
                    <a:pt x="10663" y="57880"/>
                    <a:pt x="10687" y="58248"/>
                  </a:cubicBezTo>
                  <a:cubicBezTo>
                    <a:pt x="11075" y="53824"/>
                    <a:pt x="11585" y="49769"/>
                    <a:pt x="12131" y="49769"/>
                  </a:cubicBezTo>
                  <a:cubicBezTo>
                    <a:pt x="13150" y="49769"/>
                    <a:pt x="13513" y="59354"/>
                    <a:pt x="13513" y="70783"/>
                  </a:cubicBezTo>
                  <a:cubicBezTo>
                    <a:pt x="13513" y="97880"/>
                    <a:pt x="13513" y="97880"/>
                    <a:pt x="13513" y="97880"/>
                  </a:cubicBezTo>
                  <a:cubicBezTo>
                    <a:pt x="13513" y="109493"/>
                    <a:pt x="13538" y="111336"/>
                    <a:pt x="13914" y="112073"/>
                  </a:cubicBezTo>
                  <a:cubicBezTo>
                    <a:pt x="14205" y="112442"/>
                    <a:pt x="14205" y="112442"/>
                    <a:pt x="14205" y="112442"/>
                  </a:cubicBezTo>
                  <a:cubicBezTo>
                    <a:pt x="14278" y="113364"/>
                    <a:pt x="14266" y="116129"/>
                    <a:pt x="14181" y="116497"/>
                  </a:cubicBezTo>
                  <a:cubicBezTo>
                    <a:pt x="13805" y="116313"/>
                    <a:pt x="13489" y="116129"/>
                    <a:pt x="13113" y="116129"/>
                  </a:cubicBezTo>
                  <a:cubicBezTo>
                    <a:pt x="12737" y="116129"/>
                    <a:pt x="12410" y="116313"/>
                    <a:pt x="12118" y="116497"/>
                  </a:cubicBezTo>
                  <a:cubicBezTo>
                    <a:pt x="12046" y="116129"/>
                    <a:pt x="12021" y="113364"/>
                    <a:pt x="12106" y="112442"/>
                  </a:cubicBezTo>
                  <a:cubicBezTo>
                    <a:pt x="12312" y="112073"/>
                    <a:pt x="12312" y="112073"/>
                    <a:pt x="12312" y="112073"/>
                  </a:cubicBezTo>
                  <a:cubicBezTo>
                    <a:pt x="12713" y="110967"/>
                    <a:pt x="12725" y="109493"/>
                    <a:pt x="12725" y="97880"/>
                  </a:cubicBezTo>
                  <a:cubicBezTo>
                    <a:pt x="12725" y="74654"/>
                    <a:pt x="12725" y="74654"/>
                    <a:pt x="12725" y="74654"/>
                  </a:cubicBezTo>
                  <a:cubicBezTo>
                    <a:pt x="12725" y="64331"/>
                    <a:pt x="12385" y="57327"/>
                    <a:pt x="11706" y="57327"/>
                  </a:cubicBezTo>
                  <a:cubicBezTo>
                    <a:pt x="11342" y="57327"/>
                    <a:pt x="11063" y="59170"/>
                    <a:pt x="10869" y="61751"/>
                  </a:cubicBezTo>
                  <a:cubicBezTo>
                    <a:pt x="10675" y="64147"/>
                    <a:pt x="10651" y="64884"/>
                    <a:pt x="10651" y="70599"/>
                  </a:cubicBezTo>
                  <a:cubicBezTo>
                    <a:pt x="10651" y="97880"/>
                    <a:pt x="10651" y="97880"/>
                    <a:pt x="10651" y="97880"/>
                  </a:cubicBezTo>
                  <a:cubicBezTo>
                    <a:pt x="10651" y="109493"/>
                    <a:pt x="10675" y="111152"/>
                    <a:pt x="11051" y="112073"/>
                  </a:cubicBezTo>
                  <a:cubicBezTo>
                    <a:pt x="11281" y="112442"/>
                    <a:pt x="11281" y="112442"/>
                    <a:pt x="11281" y="112442"/>
                  </a:cubicBezTo>
                  <a:cubicBezTo>
                    <a:pt x="11354" y="113179"/>
                    <a:pt x="11330" y="116129"/>
                    <a:pt x="11257" y="116497"/>
                  </a:cubicBezTo>
                  <a:cubicBezTo>
                    <a:pt x="10942" y="116313"/>
                    <a:pt x="10626" y="116129"/>
                    <a:pt x="10250" y="116129"/>
                  </a:cubicBezTo>
                  <a:cubicBezTo>
                    <a:pt x="9874" y="116129"/>
                    <a:pt x="9547" y="116313"/>
                    <a:pt x="9207" y="116497"/>
                  </a:cubicBezTo>
                  <a:cubicBezTo>
                    <a:pt x="9134" y="116129"/>
                    <a:pt x="9110" y="113364"/>
                    <a:pt x="9183" y="112442"/>
                  </a:cubicBezTo>
                  <a:cubicBezTo>
                    <a:pt x="9450" y="112073"/>
                    <a:pt x="9450" y="112073"/>
                    <a:pt x="9450" y="112073"/>
                  </a:cubicBezTo>
                  <a:cubicBezTo>
                    <a:pt x="9850" y="111336"/>
                    <a:pt x="9862" y="109493"/>
                    <a:pt x="9862" y="97880"/>
                  </a:cubicBezTo>
                  <a:lnTo>
                    <a:pt x="9862" y="24516"/>
                  </a:lnTo>
                  <a:close/>
                  <a:moveTo>
                    <a:pt x="19167" y="83502"/>
                  </a:moveTo>
                  <a:cubicBezTo>
                    <a:pt x="19167" y="103778"/>
                    <a:pt x="18245" y="118341"/>
                    <a:pt x="16910" y="118341"/>
                  </a:cubicBezTo>
                  <a:cubicBezTo>
                    <a:pt x="15685" y="118341"/>
                    <a:pt x="14727" y="105253"/>
                    <a:pt x="14727" y="84976"/>
                  </a:cubicBezTo>
                  <a:cubicBezTo>
                    <a:pt x="14727" y="64516"/>
                    <a:pt x="15733" y="49769"/>
                    <a:pt x="16995" y="49769"/>
                  </a:cubicBezTo>
                  <a:cubicBezTo>
                    <a:pt x="18196" y="49769"/>
                    <a:pt x="19167" y="63410"/>
                    <a:pt x="19167" y="83502"/>
                  </a:cubicBezTo>
                  <a:close/>
                  <a:moveTo>
                    <a:pt x="16874" y="54746"/>
                  </a:moveTo>
                  <a:cubicBezTo>
                    <a:pt x="16158" y="54746"/>
                    <a:pt x="15636" y="64884"/>
                    <a:pt x="15636" y="82764"/>
                  </a:cubicBezTo>
                  <a:cubicBezTo>
                    <a:pt x="15636" y="97511"/>
                    <a:pt x="16073" y="113548"/>
                    <a:pt x="17019" y="113548"/>
                  </a:cubicBezTo>
                  <a:cubicBezTo>
                    <a:pt x="17953" y="113548"/>
                    <a:pt x="18245" y="98617"/>
                    <a:pt x="18245" y="86082"/>
                  </a:cubicBezTo>
                  <a:cubicBezTo>
                    <a:pt x="18245" y="72258"/>
                    <a:pt x="17881" y="54746"/>
                    <a:pt x="16874" y="54746"/>
                  </a:cubicBezTo>
                  <a:close/>
                  <a:moveTo>
                    <a:pt x="24286" y="83502"/>
                  </a:moveTo>
                  <a:cubicBezTo>
                    <a:pt x="24286" y="103778"/>
                    <a:pt x="23364" y="118341"/>
                    <a:pt x="22029" y="118341"/>
                  </a:cubicBezTo>
                  <a:cubicBezTo>
                    <a:pt x="20804" y="118341"/>
                    <a:pt x="19846" y="105253"/>
                    <a:pt x="19846" y="84976"/>
                  </a:cubicBezTo>
                  <a:cubicBezTo>
                    <a:pt x="19846" y="64516"/>
                    <a:pt x="20853" y="49769"/>
                    <a:pt x="22114" y="49769"/>
                  </a:cubicBezTo>
                  <a:cubicBezTo>
                    <a:pt x="23315" y="49769"/>
                    <a:pt x="24286" y="63410"/>
                    <a:pt x="24286" y="83502"/>
                  </a:cubicBezTo>
                  <a:close/>
                  <a:moveTo>
                    <a:pt x="21993" y="54746"/>
                  </a:moveTo>
                  <a:cubicBezTo>
                    <a:pt x="21289" y="54746"/>
                    <a:pt x="20756" y="64884"/>
                    <a:pt x="20756" y="82764"/>
                  </a:cubicBezTo>
                  <a:cubicBezTo>
                    <a:pt x="20756" y="97511"/>
                    <a:pt x="21205" y="113548"/>
                    <a:pt x="22139" y="113548"/>
                  </a:cubicBezTo>
                  <a:cubicBezTo>
                    <a:pt x="23085" y="113548"/>
                    <a:pt x="23364" y="98617"/>
                    <a:pt x="23364" y="86082"/>
                  </a:cubicBezTo>
                  <a:cubicBezTo>
                    <a:pt x="23364" y="72258"/>
                    <a:pt x="23000" y="54746"/>
                    <a:pt x="21993" y="54746"/>
                  </a:cubicBezTo>
                  <a:close/>
                  <a:moveTo>
                    <a:pt x="26324" y="97880"/>
                  </a:moveTo>
                  <a:cubicBezTo>
                    <a:pt x="26324" y="109493"/>
                    <a:pt x="26336" y="111152"/>
                    <a:pt x="26724" y="112073"/>
                  </a:cubicBezTo>
                  <a:cubicBezTo>
                    <a:pt x="26979" y="112442"/>
                    <a:pt x="26979" y="112442"/>
                    <a:pt x="26979" y="112442"/>
                  </a:cubicBezTo>
                  <a:cubicBezTo>
                    <a:pt x="27052" y="113364"/>
                    <a:pt x="27040" y="116129"/>
                    <a:pt x="26955" y="116497"/>
                  </a:cubicBezTo>
                  <a:cubicBezTo>
                    <a:pt x="26603" y="116313"/>
                    <a:pt x="26300" y="116129"/>
                    <a:pt x="25923" y="116129"/>
                  </a:cubicBezTo>
                  <a:cubicBezTo>
                    <a:pt x="25535" y="116129"/>
                    <a:pt x="25220" y="116313"/>
                    <a:pt x="24892" y="116497"/>
                  </a:cubicBezTo>
                  <a:cubicBezTo>
                    <a:pt x="24820" y="116129"/>
                    <a:pt x="24795" y="113364"/>
                    <a:pt x="24880" y="112442"/>
                  </a:cubicBezTo>
                  <a:cubicBezTo>
                    <a:pt x="25123" y="112073"/>
                    <a:pt x="25123" y="112073"/>
                    <a:pt x="25123" y="112073"/>
                  </a:cubicBezTo>
                  <a:cubicBezTo>
                    <a:pt x="25523" y="111152"/>
                    <a:pt x="25523" y="109493"/>
                    <a:pt x="25523" y="97880"/>
                  </a:cubicBezTo>
                  <a:cubicBezTo>
                    <a:pt x="25523" y="24516"/>
                    <a:pt x="25523" y="24516"/>
                    <a:pt x="25523" y="24516"/>
                  </a:cubicBezTo>
                  <a:cubicBezTo>
                    <a:pt x="25523" y="14930"/>
                    <a:pt x="25523" y="14009"/>
                    <a:pt x="25196" y="11059"/>
                  </a:cubicBezTo>
                  <a:cubicBezTo>
                    <a:pt x="25086" y="10138"/>
                    <a:pt x="25086" y="10138"/>
                    <a:pt x="25086" y="10138"/>
                  </a:cubicBezTo>
                  <a:cubicBezTo>
                    <a:pt x="25038" y="9585"/>
                    <a:pt x="25038" y="7373"/>
                    <a:pt x="25086" y="6820"/>
                  </a:cubicBezTo>
                  <a:cubicBezTo>
                    <a:pt x="25353" y="5529"/>
                    <a:pt x="25863" y="3133"/>
                    <a:pt x="26239" y="0"/>
                  </a:cubicBezTo>
                  <a:cubicBezTo>
                    <a:pt x="26287" y="0"/>
                    <a:pt x="26324" y="368"/>
                    <a:pt x="26348" y="921"/>
                  </a:cubicBezTo>
                  <a:cubicBezTo>
                    <a:pt x="26336" y="5898"/>
                    <a:pt x="26324" y="14009"/>
                    <a:pt x="26324" y="21013"/>
                  </a:cubicBezTo>
                  <a:lnTo>
                    <a:pt x="26324" y="97880"/>
                  </a:lnTo>
                  <a:close/>
                  <a:moveTo>
                    <a:pt x="34573" y="83502"/>
                  </a:moveTo>
                  <a:cubicBezTo>
                    <a:pt x="34573" y="103778"/>
                    <a:pt x="33651" y="118341"/>
                    <a:pt x="32317" y="118341"/>
                  </a:cubicBezTo>
                  <a:cubicBezTo>
                    <a:pt x="31091" y="118341"/>
                    <a:pt x="30121" y="105253"/>
                    <a:pt x="30121" y="84976"/>
                  </a:cubicBezTo>
                  <a:cubicBezTo>
                    <a:pt x="30121" y="64516"/>
                    <a:pt x="31140" y="49769"/>
                    <a:pt x="32401" y="49769"/>
                  </a:cubicBezTo>
                  <a:cubicBezTo>
                    <a:pt x="33602" y="49769"/>
                    <a:pt x="34573" y="63410"/>
                    <a:pt x="34573" y="83502"/>
                  </a:cubicBezTo>
                  <a:close/>
                  <a:moveTo>
                    <a:pt x="32268" y="54746"/>
                  </a:moveTo>
                  <a:cubicBezTo>
                    <a:pt x="31564" y="54746"/>
                    <a:pt x="31043" y="64884"/>
                    <a:pt x="31043" y="82764"/>
                  </a:cubicBezTo>
                  <a:cubicBezTo>
                    <a:pt x="31043" y="97511"/>
                    <a:pt x="31479" y="113548"/>
                    <a:pt x="32426" y="113548"/>
                  </a:cubicBezTo>
                  <a:cubicBezTo>
                    <a:pt x="33360" y="113548"/>
                    <a:pt x="33651" y="98617"/>
                    <a:pt x="33651" y="86082"/>
                  </a:cubicBezTo>
                  <a:cubicBezTo>
                    <a:pt x="33651" y="72258"/>
                    <a:pt x="33287" y="54746"/>
                    <a:pt x="32268" y="54746"/>
                  </a:cubicBezTo>
                  <a:close/>
                  <a:moveTo>
                    <a:pt x="36854" y="58986"/>
                  </a:moveTo>
                  <a:cubicBezTo>
                    <a:pt x="36684" y="58986"/>
                    <a:pt x="36684" y="59170"/>
                    <a:pt x="36684" y="63594"/>
                  </a:cubicBezTo>
                  <a:cubicBezTo>
                    <a:pt x="36684" y="97880"/>
                    <a:pt x="36684" y="97880"/>
                    <a:pt x="36684" y="97880"/>
                  </a:cubicBezTo>
                  <a:cubicBezTo>
                    <a:pt x="36684" y="109493"/>
                    <a:pt x="36696" y="111520"/>
                    <a:pt x="37084" y="112073"/>
                  </a:cubicBezTo>
                  <a:cubicBezTo>
                    <a:pt x="37472" y="112442"/>
                    <a:pt x="37472" y="112442"/>
                    <a:pt x="37472" y="112442"/>
                  </a:cubicBezTo>
                  <a:cubicBezTo>
                    <a:pt x="37545" y="113364"/>
                    <a:pt x="37521" y="116129"/>
                    <a:pt x="37448" y="116497"/>
                  </a:cubicBezTo>
                  <a:cubicBezTo>
                    <a:pt x="36963" y="116313"/>
                    <a:pt x="36659" y="116129"/>
                    <a:pt x="36283" y="116129"/>
                  </a:cubicBezTo>
                  <a:cubicBezTo>
                    <a:pt x="35895" y="116129"/>
                    <a:pt x="35580" y="116313"/>
                    <a:pt x="35252" y="116497"/>
                  </a:cubicBezTo>
                  <a:cubicBezTo>
                    <a:pt x="35179" y="116129"/>
                    <a:pt x="35155" y="113364"/>
                    <a:pt x="35240" y="112442"/>
                  </a:cubicBezTo>
                  <a:cubicBezTo>
                    <a:pt x="35483" y="112073"/>
                    <a:pt x="35483" y="112073"/>
                    <a:pt x="35483" y="112073"/>
                  </a:cubicBezTo>
                  <a:cubicBezTo>
                    <a:pt x="35871" y="111152"/>
                    <a:pt x="35883" y="109493"/>
                    <a:pt x="35883" y="97880"/>
                  </a:cubicBezTo>
                  <a:cubicBezTo>
                    <a:pt x="35883" y="63594"/>
                    <a:pt x="35883" y="63594"/>
                    <a:pt x="35883" y="63594"/>
                  </a:cubicBezTo>
                  <a:cubicBezTo>
                    <a:pt x="35883" y="59170"/>
                    <a:pt x="35883" y="58986"/>
                    <a:pt x="35677" y="58986"/>
                  </a:cubicBezTo>
                  <a:cubicBezTo>
                    <a:pt x="35301" y="58986"/>
                    <a:pt x="35301" y="58986"/>
                    <a:pt x="35301" y="58986"/>
                  </a:cubicBezTo>
                  <a:cubicBezTo>
                    <a:pt x="35240" y="58248"/>
                    <a:pt x="35228" y="56774"/>
                    <a:pt x="35264" y="55852"/>
                  </a:cubicBezTo>
                  <a:cubicBezTo>
                    <a:pt x="35725" y="52350"/>
                    <a:pt x="35725" y="52350"/>
                    <a:pt x="35725" y="52350"/>
                  </a:cubicBezTo>
                  <a:cubicBezTo>
                    <a:pt x="35810" y="51797"/>
                    <a:pt x="35883" y="50875"/>
                    <a:pt x="35883" y="49216"/>
                  </a:cubicBezTo>
                  <a:cubicBezTo>
                    <a:pt x="35883" y="39815"/>
                    <a:pt x="35956" y="29677"/>
                    <a:pt x="36223" y="20645"/>
                  </a:cubicBezTo>
                  <a:cubicBezTo>
                    <a:pt x="36490" y="11428"/>
                    <a:pt x="37084" y="0"/>
                    <a:pt x="38139" y="0"/>
                  </a:cubicBezTo>
                  <a:cubicBezTo>
                    <a:pt x="38710" y="0"/>
                    <a:pt x="39183" y="3870"/>
                    <a:pt x="39183" y="9769"/>
                  </a:cubicBezTo>
                  <a:cubicBezTo>
                    <a:pt x="39183" y="12903"/>
                    <a:pt x="38989" y="15483"/>
                    <a:pt x="38782" y="15483"/>
                  </a:cubicBezTo>
                  <a:cubicBezTo>
                    <a:pt x="38661" y="15483"/>
                    <a:pt x="38600" y="14930"/>
                    <a:pt x="38528" y="13640"/>
                  </a:cubicBezTo>
                  <a:cubicBezTo>
                    <a:pt x="38321" y="10138"/>
                    <a:pt x="38018" y="6451"/>
                    <a:pt x="37666" y="6451"/>
                  </a:cubicBezTo>
                  <a:cubicBezTo>
                    <a:pt x="37339" y="6451"/>
                    <a:pt x="37072" y="9585"/>
                    <a:pt x="36914" y="15483"/>
                  </a:cubicBezTo>
                  <a:cubicBezTo>
                    <a:pt x="36720" y="22857"/>
                    <a:pt x="36684" y="34654"/>
                    <a:pt x="36684" y="42949"/>
                  </a:cubicBezTo>
                  <a:cubicBezTo>
                    <a:pt x="36684" y="47557"/>
                    <a:pt x="36684" y="47557"/>
                    <a:pt x="36684" y="47557"/>
                  </a:cubicBezTo>
                  <a:cubicBezTo>
                    <a:pt x="36684" y="51981"/>
                    <a:pt x="36684" y="52165"/>
                    <a:pt x="36854" y="52165"/>
                  </a:cubicBezTo>
                  <a:cubicBezTo>
                    <a:pt x="38079" y="52165"/>
                    <a:pt x="38079" y="52165"/>
                    <a:pt x="38079" y="52165"/>
                  </a:cubicBezTo>
                  <a:cubicBezTo>
                    <a:pt x="38200" y="53824"/>
                    <a:pt x="38115" y="58248"/>
                    <a:pt x="38006" y="58986"/>
                  </a:cubicBezTo>
                  <a:lnTo>
                    <a:pt x="36854" y="58986"/>
                  </a:lnTo>
                  <a:close/>
                  <a:moveTo>
                    <a:pt x="42737" y="91797"/>
                  </a:moveTo>
                  <a:cubicBezTo>
                    <a:pt x="42737" y="108755"/>
                    <a:pt x="42761" y="110783"/>
                    <a:pt x="43441" y="112073"/>
                  </a:cubicBezTo>
                  <a:cubicBezTo>
                    <a:pt x="43732" y="112442"/>
                    <a:pt x="43732" y="112442"/>
                    <a:pt x="43732" y="112442"/>
                  </a:cubicBezTo>
                  <a:cubicBezTo>
                    <a:pt x="43792" y="113364"/>
                    <a:pt x="43768" y="116129"/>
                    <a:pt x="43708" y="116497"/>
                  </a:cubicBezTo>
                  <a:cubicBezTo>
                    <a:pt x="43101" y="116313"/>
                    <a:pt x="42749" y="116129"/>
                    <a:pt x="42325" y="116129"/>
                  </a:cubicBezTo>
                  <a:cubicBezTo>
                    <a:pt x="41876" y="116129"/>
                    <a:pt x="41488" y="116313"/>
                    <a:pt x="41014" y="116497"/>
                  </a:cubicBezTo>
                  <a:cubicBezTo>
                    <a:pt x="40954" y="116129"/>
                    <a:pt x="40930" y="113548"/>
                    <a:pt x="40990" y="112442"/>
                  </a:cubicBezTo>
                  <a:cubicBezTo>
                    <a:pt x="41221" y="112073"/>
                    <a:pt x="41221" y="112073"/>
                    <a:pt x="41221" y="112073"/>
                  </a:cubicBezTo>
                  <a:cubicBezTo>
                    <a:pt x="41839" y="110783"/>
                    <a:pt x="41864" y="108755"/>
                    <a:pt x="41864" y="91797"/>
                  </a:cubicBezTo>
                  <a:cubicBezTo>
                    <a:pt x="41864" y="31889"/>
                    <a:pt x="41864" y="31889"/>
                    <a:pt x="41864" y="31889"/>
                  </a:cubicBezTo>
                  <a:cubicBezTo>
                    <a:pt x="41864" y="18064"/>
                    <a:pt x="41839" y="15299"/>
                    <a:pt x="41354" y="14377"/>
                  </a:cubicBezTo>
                  <a:cubicBezTo>
                    <a:pt x="40978" y="13824"/>
                    <a:pt x="40978" y="13824"/>
                    <a:pt x="40978" y="13824"/>
                  </a:cubicBezTo>
                  <a:cubicBezTo>
                    <a:pt x="40905" y="12718"/>
                    <a:pt x="40905" y="10322"/>
                    <a:pt x="40990" y="9769"/>
                  </a:cubicBezTo>
                  <a:cubicBezTo>
                    <a:pt x="41560" y="8663"/>
                    <a:pt x="42228" y="8479"/>
                    <a:pt x="43113" y="8479"/>
                  </a:cubicBezTo>
                  <a:cubicBezTo>
                    <a:pt x="43999" y="8479"/>
                    <a:pt x="44666" y="10138"/>
                    <a:pt x="45163" y="14930"/>
                  </a:cubicBezTo>
                  <a:cubicBezTo>
                    <a:pt x="45661" y="19723"/>
                    <a:pt x="46012" y="28018"/>
                    <a:pt x="46012" y="39262"/>
                  </a:cubicBezTo>
                  <a:cubicBezTo>
                    <a:pt x="46012" y="54193"/>
                    <a:pt x="45406" y="61751"/>
                    <a:pt x="44945" y="65069"/>
                  </a:cubicBezTo>
                  <a:cubicBezTo>
                    <a:pt x="44484" y="68571"/>
                    <a:pt x="43914" y="70046"/>
                    <a:pt x="43477" y="70046"/>
                  </a:cubicBezTo>
                  <a:cubicBezTo>
                    <a:pt x="43404" y="69493"/>
                    <a:pt x="43404" y="67096"/>
                    <a:pt x="43465" y="66728"/>
                  </a:cubicBezTo>
                  <a:cubicBezTo>
                    <a:pt x="44617" y="63410"/>
                    <a:pt x="45030" y="53640"/>
                    <a:pt x="45030" y="39447"/>
                  </a:cubicBezTo>
                  <a:cubicBezTo>
                    <a:pt x="45030" y="23594"/>
                    <a:pt x="44423" y="13456"/>
                    <a:pt x="43319" y="13456"/>
                  </a:cubicBezTo>
                  <a:cubicBezTo>
                    <a:pt x="42749" y="13456"/>
                    <a:pt x="42737" y="14009"/>
                    <a:pt x="42737" y="19354"/>
                  </a:cubicBezTo>
                  <a:lnTo>
                    <a:pt x="42737" y="91797"/>
                  </a:lnTo>
                  <a:close/>
                  <a:moveTo>
                    <a:pt x="47019" y="69493"/>
                  </a:moveTo>
                  <a:cubicBezTo>
                    <a:pt x="47019" y="63041"/>
                    <a:pt x="47019" y="62304"/>
                    <a:pt x="46728" y="59354"/>
                  </a:cubicBezTo>
                  <a:cubicBezTo>
                    <a:pt x="46631" y="58433"/>
                    <a:pt x="46631" y="58433"/>
                    <a:pt x="46631" y="58433"/>
                  </a:cubicBezTo>
                  <a:cubicBezTo>
                    <a:pt x="46583" y="57880"/>
                    <a:pt x="46583" y="56036"/>
                    <a:pt x="46643" y="55483"/>
                  </a:cubicBezTo>
                  <a:cubicBezTo>
                    <a:pt x="46886" y="54193"/>
                    <a:pt x="47456" y="49953"/>
                    <a:pt x="47723" y="47557"/>
                  </a:cubicBezTo>
                  <a:cubicBezTo>
                    <a:pt x="47771" y="47741"/>
                    <a:pt x="47808" y="48110"/>
                    <a:pt x="47808" y="48663"/>
                  </a:cubicBezTo>
                  <a:cubicBezTo>
                    <a:pt x="47808" y="58064"/>
                    <a:pt x="47808" y="58064"/>
                    <a:pt x="47808" y="58064"/>
                  </a:cubicBezTo>
                  <a:cubicBezTo>
                    <a:pt x="47808" y="58986"/>
                    <a:pt x="47820" y="59354"/>
                    <a:pt x="47832" y="59539"/>
                  </a:cubicBezTo>
                  <a:cubicBezTo>
                    <a:pt x="48208" y="54930"/>
                    <a:pt x="48621" y="49769"/>
                    <a:pt x="49009" y="49769"/>
                  </a:cubicBezTo>
                  <a:cubicBezTo>
                    <a:pt x="49276" y="49769"/>
                    <a:pt x="49494" y="52350"/>
                    <a:pt x="49494" y="56405"/>
                  </a:cubicBezTo>
                  <a:cubicBezTo>
                    <a:pt x="49494" y="61751"/>
                    <a:pt x="49203" y="63778"/>
                    <a:pt x="49033" y="63778"/>
                  </a:cubicBezTo>
                  <a:cubicBezTo>
                    <a:pt x="48924" y="63778"/>
                    <a:pt x="48875" y="63225"/>
                    <a:pt x="48803" y="62672"/>
                  </a:cubicBezTo>
                  <a:cubicBezTo>
                    <a:pt x="48645" y="61013"/>
                    <a:pt x="48475" y="60092"/>
                    <a:pt x="48329" y="60092"/>
                  </a:cubicBezTo>
                  <a:cubicBezTo>
                    <a:pt x="48160" y="60092"/>
                    <a:pt x="48026" y="61566"/>
                    <a:pt x="47941" y="63225"/>
                  </a:cubicBezTo>
                  <a:cubicBezTo>
                    <a:pt x="47832" y="65622"/>
                    <a:pt x="47808" y="70230"/>
                    <a:pt x="47808" y="75760"/>
                  </a:cubicBezTo>
                  <a:cubicBezTo>
                    <a:pt x="47808" y="97880"/>
                    <a:pt x="47808" y="97880"/>
                    <a:pt x="47808" y="97880"/>
                  </a:cubicBezTo>
                  <a:cubicBezTo>
                    <a:pt x="47808" y="109493"/>
                    <a:pt x="47832" y="111520"/>
                    <a:pt x="48232" y="112073"/>
                  </a:cubicBezTo>
                  <a:cubicBezTo>
                    <a:pt x="48621" y="112442"/>
                    <a:pt x="48621" y="112442"/>
                    <a:pt x="48621" y="112442"/>
                  </a:cubicBezTo>
                  <a:cubicBezTo>
                    <a:pt x="48693" y="113364"/>
                    <a:pt x="48669" y="116129"/>
                    <a:pt x="48596" y="116497"/>
                  </a:cubicBezTo>
                  <a:cubicBezTo>
                    <a:pt x="48099" y="116313"/>
                    <a:pt x="47784" y="116129"/>
                    <a:pt x="47408" y="116129"/>
                  </a:cubicBezTo>
                  <a:cubicBezTo>
                    <a:pt x="47019" y="116129"/>
                    <a:pt x="46704" y="116313"/>
                    <a:pt x="46425" y="116497"/>
                  </a:cubicBezTo>
                  <a:cubicBezTo>
                    <a:pt x="46352" y="116129"/>
                    <a:pt x="46328" y="113364"/>
                    <a:pt x="46401" y="112442"/>
                  </a:cubicBezTo>
                  <a:cubicBezTo>
                    <a:pt x="46607" y="112073"/>
                    <a:pt x="46607" y="112073"/>
                    <a:pt x="46607" y="112073"/>
                  </a:cubicBezTo>
                  <a:cubicBezTo>
                    <a:pt x="47007" y="110967"/>
                    <a:pt x="47019" y="109493"/>
                    <a:pt x="47019" y="97880"/>
                  </a:cubicBezTo>
                  <a:lnTo>
                    <a:pt x="47019" y="69493"/>
                  </a:lnTo>
                  <a:close/>
                  <a:moveTo>
                    <a:pt x="54201" y="83502"/>
                  </a:moveTo>
                  <a:cubicBezTo>
                    <a:pt x="54201" y="103778"/>
                    <a:pt x="53279" y="118341"/>
                    <a:pt x="51945" y="118341"/>
                  </a:cubicBezTo>
                  <a:cubicBezTo>
                    <a:pt x="50707" y="118341"/>
                    <a:pt x="49749" y="105253"/>
                    <a:pt x="49749" y="84976"/>
                  </a:cubicBezTo>
                  <a:cubicBezTo>
                    <a:pt x="49749" y="64516"/>
                    <a:pt x="50768" y="49769"/>
                    <a:pt x="52029" y="49769"/>
                  </a:cubicBezTo>
                  <a:cubicBezTo>
                    <a:pt x="53218" y="49769"/>
                    <a:pt x="54201" y="63410"/>
                    <a:pt x="54201" y="83502"/>
                  </a:cubicBezTo>
                  <a:close/>
                  <a:moveTo>
                    <a:pt x="51896" y="54746"/>
                  </a:moveTo>
                  <a:cubicBezTo>
                    <a:pt x="51192" y="54746"/>
                    <a:pt x="50671" y="64884"/>
                    <a:pt x="50671" y="82764"/>
                  </a:cubicBezTo>
                  <a:cubicBezTo>
                    <a:pt x="50671" y="97511"/>
                    <a:pt x="51107" y="113548"/>
                    <a:pt x="52054" y="113548"/>
                  </a:cubicBezTo>
                  <a:cubicBezTo>
                    <a:pt x="52988" y="113548"/>
                    <a:pt x="53279" y="98617"/>
                    <a:pt x="53279" y="86082"/>
                  </a:cubicBezTo>
                  <a:cubicBezTo>
                    <a:pt x="53279" y="72258"/>
                    <a:pt x="52915" y="54746"/>
                    <a:pt x="51896" y="54746"/>
                  </a:cubicBezTo>
                  <a:close/>
                  <a:moveTo>
                    <a:pt x="56482" y="58986"/>
                  </a:moveTo>
                  <a:cubicBezTo>
                    <a:pt x="56300" y="58986"/>
                    <a:pt x="56300" y="59170"/>
                    <a:pt x="56300" y="63594"/>
                  </a:cubicBezTo>
                  <a:cubicBezTo>
                    <a:pt x="56300" y="97880"/>
                    <a:pt x="56300" y="97880"/>
                    <a:pt x="56300" y="97880"/>
                  </a:cubicBezTo>
                  <a:cubicBezTo>
                    <a:pt x="56300" y="109493"/>
                    <a:pt x="56324" y="111520"/>
                    <a:pt x="56712" y="112073"/>
                  </a:cubicBezTo>
                  <a:cubicBezTo>
                    <a:pt x="57088" y="112442"/>
                    <a:pt x="57088" y="112442"/>
                    <a:pt x="57088" y="112442"/>
                  </a:cubicBezTo>
                  <a:cubicBezTo>
                    <a:pt x="57173" y="113364"/>
                    <a:pt x="57149" y="116129"/>
                    <a:pt x="57076" y="116497"/>
                  </a:cubicBezTo>
                  <a:cubicBezTo>
                    <a:pt x="56591" y="116313"/>
                    <a:pt x="56287" y="116129"/>
                    <a:pt x="55911" y="116129"/>
                  </a:cubicBezTo>
                  <a:cubicBezTo>
                    <a:pt x="55523" y="116129"/>
                    <a:pt x="55208" y="116313"/>
                    <a:pt x="54880" y="116497"/>
                  </a:cubicBezTo>
                  <a:cubicBezTo>
                    <a:pt x="54807" y="116129"/>
                    <a:pt x="54783" y="113364"/>
                    <a:pt x="54856" y="112442"/>
                  </a:cubicBezTo>
                  <a:cubicBezTo>
                    <a:pt x="55111" y="112073"/>
                    <a:pt x="55111" y="112073"/>
                    <a:pt x="55111" y="112073"/>
                  </a:cubicBezTo>
                  <a:cubicBezTo>
                    <a:pt x="55499" y="111152"/>
                    <a:pt x="55511" y="109493"/>
                    <a:pt x="55511" y="97880"/>
                  </a:cubicBezTo>
                  <a:cubicBezTo>
                    <a:pt x="55511" y="63594"/>
                    <a:pt x="55511" y="63594"/>
                    <a:pt x="55511" y="63594"/>
                  </a:cubicBezTo>
                  <a:cubicBezTo>
                    <a:pt x="55511" y="59170"/>
                    <a:pt x="55511" y="58986"/>
                    <a:pt x="55293" y="58986"/>
                  </a:cubicBezTo>
                  <a:cubicBezTo>
                    <a:pt x="54929" y="58986"/>
                    <a:pt x="54929" y="58986"/>
                    <a:pt x="54929" y="58986"/>
                  </a:cubicBezTo>
                  <a:cubicBezTo>
                    <a:pt x="54856" y="58248"/>
                    <a:pt x="54844" y="56774"/>
                    <a:pt x="54892" y="55852"/>
                  </a:cubicBezTo>
                  <a:cubicBezTo>
                    <a:pt x="55353" y="52350"/>
                    <a:pt x="55353" y="52350"/>
                    <a:pt x="55353" y="52350"/>
                  </a:cubicBezTo>
                  <a:cubicBezTo>
                    <a:pt x="55438" y="51797"/>
                    <a:pt x="55511" y="50875"/>
                    <a:pt x="55511" y="49216"/>
                  </a:cubicBezTo>
                  <a:cubicBezTo>
                    <a:pt x="55511" y="39815"/>
                    <a:pt x="55584" y="29677"/>
                    <a:pt x="55839" y="20645"/>
                  </a:cubicBezTo>
                  <a:cubicBezTo>
                    <a:pt x="56105" y="11428"/>
                    <a:pt x="56712" y="0"/>
                    <a:pt x="57767" y="0"/>
                  </a:cubicBezTo>
                  <a:cubicBezTo>
                    <a:pt x="58338" y="0"/>
                    <a:pt x="58811" y="3870"/>
                    <a:pt x="58811" y="9769"/>
                  </a:cubicBezTo>
                  <a:cubicBezTo>
                    <a:pt x="58811" y="12903"/>
                    <a:pt x="58617" y="15483"/>
                    <a:pt x="58410" y="15483"/>
                  </a:cubicBezTo>
                  <a:cubicBezTo>
                    <a:pt x="58289" y="15483"/>
                    <a:pt x="58228" y="14930"/>
                    <a:pt x="58156" y="13640"/>
                  </a:cubicBezTo>
                  <a:cubicBezTo>
                    <a:pt x="57949" y="10138"/>
                    <a:pt x="57646" y="6451"/>
                    <a:pt x="57294" y="6451"/>
                  </a:cubicBezTo>
                  <a:cubicBezTo>
                    <a:pt x="56967" y="6451"/>
                    <a:pt x="56700" y="9585"/>
                    <a:pt x="56542" y="15483"/>
                  </a:cubicBezTo>
                  <a:cubicBezTo>
                    <a:pt x="56348" y="22857"/>
                    <a:pt x="56300" y="34654"/>
                    <a:pt x="56300" y="42949"/>
                  </a:cubicBezTo>
                  <a:cubicBezTo>
                    <a:pt x="56300" y="47557"/>
                    <a:pt x="56300" y="47557"/>
                    <a:pt x="56300" y="47557"/>
                  </a:cubicBezTo>
                  <a:cubicBezTo>
                    <a:pt x="56300" y="51981"/>
                    <a:pt x="56300" y="52165"/>
                    <a:pt x="56482" y="52165"/>
                  </a:cubicBezTo>
                  <a:cubicBezTo>
                    <a:pt x="57707" y="52165"/>
                    <a:pt x="57707" y="52165"/>
                    <a:pt x="57707" y="52165"/>
                  </a:cubicBezTo>
                  <a:cubicBezTo>
                    <a:pt x="57816" y="53824"/>
                    <a:pt x="57743" y="58248"/>
                    <a:pt x="57634" y="58986"/>
                  </a:cubicBezTo>
                  <a:lnTo>
                    <a:pt x="56482" y="58986"/>
                  </a:lnTo>
                  <a:close/>
                  <a:moveTo>
                    <a:pt x="58908" y="74470"/>
                  </a:moveTo>
                  <a:cubicBezTo>
                    <a:pt x="58629" y="74470"/>
                    <a:pt x="58617" y="74838"/>
                    <a:pt x="58617" y="78894"/>
                  </a:cubicBezTo>
                  <a:cubicBezTo>
                    <a:pt x="58617" y="95299"/>
                    <a:pt x="59260" y="109308"/>
                    <a:pt x="60400" y="109308"/>
                  </a:cubicBezTo>
                  <a:cubicBezTo>
                    <a:pt x="60752" y="109308"/>
                    <a:pt x="61043" y="107649"/>
                    <a:pt x="61382" y="101382"/>
                  </a:cubicBezTo>
                  <a:cubicBezTo>
                    <a:pt x="61492" y="100829"/>
                    <a:pt x="61564" y="101751"/>
                    <a:pt x="61577" y="103225"/>
                  </a:cubicBezTo>
                  <a:cubicBezTo>
                    <a:pt x="61225" y="114285"/>
                    <a:pt x="60448" y="118341"/>
                    <a:pt x="59890" y="118341"/>
                  </a:cubicBezTo>
                  <a:cubicBezTo>
                    <a:pt x="59199" y="118341"/>
                    <a:pt x="58653" y="113732"/>
                    <a:pt x="58350" y="107649"/>
                  </a:cubicBezTo>
                  <a:cubicBezTo>
                    <a:pt x="58022" y="101382"/>
                    <a:pt x="57901" y="93640"/>
                    <a:pt x="57901" y="86451"/>
                  </a:cubicBezTo>
                  <a:cubicBezTo>
                    <a:pt x="57901" y="66543"/>
                    <a:pt x="58762" y="49769"/>
                    <a:pt x="60048" y="49769"/>
                  </a:cubicBezTo>
                  <a:cubicBezTo>
                    <a:pt x="60958" y="49769"/>
                    <a:pt x="61564" y="59354"/>
                    <a:pt x="61564" y="69124"/>
                  </a:cubicBezTo>
                  <a:cubicBezTo>
                    <a:pt x="61564" y="71336"/>
                    <a:pt x="61540" y="72626"/>
                    <a:pt x="61516" y="73364"/>
                  </a:cubicBezTo>
                  <a:cubicBezTo>
                    <a:pt x="61492" y="74285"/>
                    <a:pt x="61334" y="74470"/>
                    <a:pt x="60885" y="74470"/>
                  </a:cubicBezTo>
                  <a:lnTo>
                    <a:pt x="58908" y="74470"/>
                  </a:lnTo>
                  <a:close/>
                  <a:moveTo>
                    <a:pt x="59575" y="69677"/>
                  </a:moveTo>
                  <a:cubicBezTo>
                    <a:pt x="60363" y="69677"/>
                    <a:pt x="60594" y="68940"/>
                    <a:pt x="60679" y="68018"/>
                  </a:cubicBezTo>
                  <a:cubicBezTo>
                    <a:pt x="60715" y="67649"/>
                    <a:pt x="60752" y="67096"/>
                    <a:pt x="60752" y="64884"/>
                  </a:cubicBezTo>
                  <a:cubicBezTo>
                    <a:pt x="60752" y="60460"/>
                    <a:pt x="60545" y="54746"/>
                    <a:pt x="59927" y="54746"/>
                  </a:cubicBezTo>
                  <a:cubicBezTo>
                    <a:pt x="59296" y="54746"/>
                    <a:pt x="58750" y="63410"/>
                    <a:pt x="58738" y="68755"/>
                  </a:cubicBezTo>
                  <a:cubicBezTo>
                    <a:pt x="58738" y="69124"/>
                    <a:pt x="58738" y="69677"/>
                    <a:pt x="58811" y="69677"/>
                  </a:cubicBezTo>
                  <a:lnTo>
                    <a:pt x="59575" y="69677"/>
                  </a:lnTo>
                  <a:close/>
                  <a:moveTo>
                    <a:pt x="64609" y="52718"/>
                  </a:moveTo>
                  <a:cubicBezTo>
                    <a:pt x="64706" y="56405"/>
                    <a:pt x="64779" y="61566"/>
                    <a:pt x="64779" y="65990"/>
                  </a:cubicBezTo>
                  <a:cubicBezTo>
                    <a:pt x="64731" y="67096"/>
                    <a:pt x="64573" y="67465"/>
                    <a:pt x="64524" y="66359"/>
                  </a:cubicBezTo>
                  <a:cubicBezTo>
                    <a:pt x="64342" y="59170"/>
                    <a:pt x="64015" y="54562"/>
                    <a:pt x="63578" y="54562"/>
                  </a:cubicBezTo>
                  <a:cubicBezTo>
                    <a:pt x="63166" y="54562"/>
                    <a:pt x="62899" y="58617"/>
                    <a:pt x="62899" y="64516"/>
                  </a:cubicBezTo>
                  <a:cubicBezTo>
                    <a:pt x="62899" y="71152"/>
                    <a:pt x="63348" y="74654"/>
                    <a:pt x="63724" y="77972"/>
                  </a:cubicBezTo>
                  <a:cubicBezTo>
                    <a:pt x="64282" y="82764"/>
                    <a:pt x="64816" y="88294"/>
                    <a:pt x="64816" y="99907"/>
                  </a:cubicBezTo>
                  <a:cubicBezTo>
                    <a:pt x="64816" y="112258"/>
                    <a:pt x="64063" y="118341"/>
                    <a:pt x="63275" y="118341"/>
                  </a:cubicBezTo>
                  <a:cubicBezTo>
                    <a:pt x="62765" y="118341"/>
                    <a:pt x="62389" y="116682"/>
                    <a:pt x="62135" y="113548"/>
                  </a:cubicBezTo>
                  <a:cubicBezTo>
                    <a:pt x="62050" y="110414"/>
                    <a:pt x="61977" y="102488"/>
                    <a:pt x="62001" y="97142"/>
                  </a:cubicBezTo>
                  <a:cubicBezTo>
                    <a:pt x="62050" y="96036"/>
                    <a:pt x="62195" y="96036"/>
                    <a:pt x="62244" y="96958"/>
                  </a:cubicBezTo>
                  <a:cubicBezTo>
                    <a:pt x="62426" y="105806"/>
                    <a:pt x="62765" y="113732"/>
                    <a:pt x="63384" y="113732"/>
                  </a:cubicBezTo>
                  <a:cubicBezTo>
                    <a:pt x="63760" y="113732"/>
                    <a:pt x="64100" y="110230"/>
                    <a:pt x="64100" y="103225"/>
                  </a:cubicBezTo>
                  <a:cubicBezTo>
                    <a:pt x="64100" y="95852"/>
                    <a:pt x="63663" y="91797"/>
                    <a:pt x="63275" y="88294"/>
                  </a:cubicBezTo>
                  <a:cubicBezTo>
                    <a:pt x="62656" y="82949"/>
                    <a:pt x="62219" y="77235"/>
                    <a:pt x="62219" y="68387"/>
                  </a:cubicBezTo>
                  <a:cubicBezTo>
                    <a:pt x="62219" y="56589"/>
                    <a:pt x="62850" y="49769"/>
                    <a:pt x="63663" y="49769"/>
                  </a:cubicBezTo>
                  <a:cubicBezTo>
                    <a:pt x="64112" y="49769"/>
                    <a:pt x="64512" y="51428"/>
                    <a:pt x="64609" y="52718"/>
                  </a:cubicBezTo>
                  <a:close/>
                  <a:moveTo>
                    <a:pt x="67982" y="52718"/>
                  </a:moveTo>
                  <a:cubicBezTo>
                    <a:pt x="68079" y="56405"/>
                    <a:pt x="68164" y="61566"/>
                    <a:pt x="68164" y="65990"/>
                  </a:cubicBezTo>
                  <a:cubicBezTo>
                    <a:pt x="68115" y="67096"/>
                    <a:pt x="67957" y="67465"/>
                    <a:pt x="67897" y="66359"/>
                  </a:cubicBezTo>
                  <a:cubicBezTo>
                    <a:pt x="67715" y="59170"/>
                    <a:pt x="67399" y="54562"/>
                    <a:pt x="66963" y="54562"/>
                  </a:cubicBezTo>
                  <a:cubicBezTo>
                    <a:pt x="66538" y="54562"/>
                    <a:pt x="66271" y="58617"/>
                    <a:pt x="66271" y="64516"/>
                  </a:cubicBezTo>
                  <a:cubicBezTo>
                    <a:pt x="66271" y="71152"/>
                    <a:pt x="66720" y="74654"/>
                    <a:pt x="67096" y="77972"/>
                  </a:cubicBezTo>
                  <a:cubicBezTo>
                    <a:pt x="67666" y="82764"/>
                    <a:pt x="68188" y="88294"/>
                    <a:pt x="68188" y="99907"/>
                  </a:cubicBezTo>
                  <a:cubicBezTo>
                    <a:pt x="68188" y="112258"/>
                    <a:pt x="67436" y="118341"/>
                    <a:pt x="66647" y="118341"/>
                  </a:cubicBezTo>
                  <a:cubicBezTo>
                    <a:pt x="66150" y="118341"/>
                    <a:pt x="65774" y="116682"/>
                    <a:pt x="65507" y="113548"/>
                  </a:cubicBezTo>
                  <a:cubicBezTo>
                    <a:pt x="65422" y="110414"/>
                    <a:pt x="65361" y="102488"/>
                    <a:pt x="65374" y="97142"/>
                  </a:cubicBezTo>
                  <a:cubicBezTo>
                    <a:pt x="65434" y="96036"/>
                    <a:pt x="65568" y="96036"/>
                    <a:pt x="65628" y="96958"/>
                  </a:cubicBezTo>
                  <a:cubicBezTo>
                    <a:pt x="65810" y="105806"/>
                    <a:pt x="66150" y="113732"/>
                    <a:pt x="66756" y="113732"/>
                  </a:cubicBezTo>
                  <a:cubicBezTo>
                    <a:pt x="67145" y="113732"/>
                    <a:pt x="67472" y="110230"/>
                    <a:pt x="67472" y="103225"/>
                  </a:cubicBezTo>
                  <a:cubicBezTo>
                    <a:pt x="67472" y="95852"/>
                    <a:pt x="67048" y="91797"/>
                    <a:pt x="66647" y="88294"/>
                  </a:cubicBezTo>
                  <a:cubicBezTo>
                    <a:pt x="66029" y="82949"/>
                    <a:pt x="65592" y="77235"/>
                    <a:pt x="65592" y="68387"/>
                  </a:cubicBezTo>
                  <a:cubicBezTo>
                    <a:pt x="65592" y="56589"/>
                    <a:pt x="66235" y="49769"/>
                    <a:pt x="67048" y="49769"/>
                  </a:cubicBezTo>
                  <a:cubicBezTo>
                    <a:pt x="67496" y="49769"/>
                    <a:pt x="67885" y="51428"/>
                    <a:pt x="67982" y="52718"/>
                  </a:cubicBezTo>
                  <a:close/>
                  <a:moveTo>
                    <a:pt x="69486" y="69493"/>
                  </a:moveTo>
                  <a:cubicBezTo>
                    <a:pt x="69486" y="63041"/>
                    <a:pt x="69486" y="62304"/>
                    <a:pt x="69195" y="59354"/>
                  </a:cubicBezTo>
                  <a:cubicBezTo>
                    <a:pt x="69098" y="58433"/>
                    <a:pt x="69098" y="58433"/>
                    <a:pt x="69098" y="58433"/>
                  </a:cubicBezTo>
                  <a:cubicBezTo>
                    <a:pt x="69061" y="57880"/>
                    <a:pt x="69061" y="56036"/>
                    <a:pt x="69110" y="55483"/>
                  </a:cubicBezTo>
                  <a:cubicBezTo>
                    <a:pt x="69353" y="54193"/>
                    <a:pt x="69959" y="49953"/>
                    <a:pt x="70214" y="47557"/>
                  </a:cubicBezTo>
                  <a:cubicBezTo>
                    <a:pt x="70262" y="47557"/>
                    <a:pt x="70311" y="47926"/>
                    <a:pt x="70311" y="48479"/>
                  </a:cubicBezTo>
                  <a:cubicBezTo>
                    <a:pt x="70299" y="54193"/>
                    <a:pt x="70274" y="61935"/>
                    <a:pt x="70274" y="68755"/>
                  </a:cubicBezTo>
                  <a:cubicBezTo>
                    <a:pt x="70274" y="97880"/>
                    <a:pt x="70274" y="97880"/>
                    <a:pt x="70274" y="97880"/>
                  </a:cubicBezTo>
                  <a:cubicBezTo>
                    <a:pt x="70274" y="109493"/>
                    <a:pt x="70299" y="111152"/>
                    <a:pt x="70687" y="112073"/>
                  </a:cubicBezTo>
                  <a:cubicBezTo>
                    <a:pt x="70905" y="112442"/>
                    <a:pt x="70905" y="112442"/>
                    <a:pt x="70905" y="112442"/>
                  </a:cubicBezTo>
                  <a:cubicBezTo>
                    <a:pt x="70978" y="113364"/>
                    <a:pt x="70954" y="116129"/>
                    <a:pt x="70881" y="116497"/>
                  </a:cubicBezTo>
                  <a:cubicBezTo>
                    <a:pt x="70566" y="116313"/>
                    <a:pt x="70250" y="116129"/>
                    <a:pt x="69874" y="116129"/>
                  </a:cubicBezTo>
                  <a:cubicBezTo>
                    <a:pt x="69498" y="116129"/>
                    <a:pt x="69171" y="116313"/>
                    <a:pt x="68879" y="116497"/>
                  </a:cubicBezTo>
                  <a:cubicBezTo>
                    <a:pt x="68794" y="116129"/>
                    <a:pt x="68782" y="113364"/>
                    <a:pt x="68855" y="112442"/>
                  </a:cubicBezTo>
                  <a:cubicBezTo>
                    <a:pt x="69073" y="112073"/>
                    <a:pt x="69073" y="112073"/>
                    <a:pt x="69073" y="112073"/>
                  </a:cubicBezTo>
                  <a:cubicBezTo>
                    <a:pt x="69474" y="111152"/>
                    <a:pt x="69486" y="109493"/>
                    <a:pt x="69486" y="97880"/>
                  </a:cubicBezTo>
                  <a:lnTo>
                    <a:pt x="69486" y="69493"/>
                  </a:lnTo>
                  <a:close/>
                  <a:moveTo>
                    <a:pt x="70372" y="23225"/>
                  </a:moveTo>
                  <a:cubicBezTo>
                    <a:pt x="70372" y="29124"/>
                    <a:pt x="70105" y="31705"/>
                    <a:pt x="69801" y="31705"/>
                  </a:cubicBezTo>
                  <a:cubicBezTo>
                    <a:pt x="69474" y="31705"/>
                    <a:pt x="69255" y="27834"/>
                    <a:pt x="69255" y="23594"/>
                  </a:cubicBezTo>
                  <a:cubicBezTo>
                    <a:pt x="69255" y="18248"/>
                    <a:pt x="69510" y="14746"/>
                    <a:pt x="69838" y="14746"/>
                  </a:cubicBezTo>
                  <a:cubicBezTo>
                    <a:pt x="70153" y="14746"/>
                    <a:pt x="70372" y="18617"/>
                    <a:pt x="70372" y="23225"/>
                  </a:cubicBezTo>
                  <a:close/>
                  <a:moveTo>
                    <a:pt x="75928" y="83502"/>
                  </a:moveTo>
                  <a:cubicBezTo>
                    <a:pt x="75928" y="103778"/>
                    <a:pt x="75006" y="118341"/>
                    <a:pt x="73671" y="118341"/>
                  </a:cubicBezTo>
                  <a:cubicBezTo>
                    <a:pt x="72446" y="118341"/>
                    <a:pt x="71488" y="105253"/>
                    <a:pt x="71488" y="84976"/>
                  </a:cubicBezTo>
                  <a:cubicBezTo>
                    <a:pt x="71488" y="64516"/>
                    <a:pt x="72494" y="49769"/>
                    <a:pt x="73756" y="49769"/>
                  </a:cubicBezTo>
                  <a:cubicBezTo>
                    <a:pt x="74957" y="49769"/>
                    <a:pt x="75928" y="63410"/>
                    <a:pt x="75928" y="83502"/>
                  </a:cubicBezTo>
                  <a:close/>
                  <a:moveTo>
                    <a:pt x="73635" y="54746"/>
                  </a:moveTo>
                  <a:cubicBezTo>
                    <a:pt x="72931" y="54746"/>
                    <a:pt x="72397" y="64884"/>
                    <a:pt x="72397" y="82764"/>
                  </a:cubicBezTo>
                  <a:cubicBezTo>
                    <a:pt x="72397" y="97511"/>
                    <a:pt x="72834" y="113548"/>
                    <a:pt x="73780" y="113548"/>
                  </a:cubicBezTo>
                  <a:cubicBezTo>
                    <a:pt x="74727" y="113548"/>
                    <a:pt x="75006" y="98617"/>
                    <a:pt x="75006" y="86082"/>
                  </a:cubicBezTo>
                  <a:cubicBezTo>
                    <a:pt x="75006" y="72258"/>
                    <a:pt x="74642" y="54746"/>
                    <a:pt x="73635" y="54746"/>
                  </a:cubicBezTo>
                  <a:close/>
                  <a:moveTo>
                    <a:pt x="77274" y="69493"/>
                  </a:moveTo>
                  <a:cubicBezTo>
                    <a:pt x="77274" y="63041"/>
                    <a:pt x="77274" y="62304"/>
                    <a:pt x="76983" y="59354"/>
                  </a:cubicBezTo>
                  <a:cubicBezTo>
                    <a:pt x="76886" y="58433"/>
                    <a:pt x="76886" y="58433"/>
                    <a:pt x="76886" y="58433"/>
                  </a:cubicBezTo>
                  <a:cubicBezTo>
                    <a:pt x="76849" y="57880"/>
                    <a:pt x="76849" y="56036"/>
                    <a:pt x="76898" y="55483"/>
                  </a:cubicBezTo>
                  <a:cubicBezTo>
                    <a:pt x="77153" y="54193"/>
                    <a:pt x="77759" y="49953"/>
                    <a:pt x="77966" y="47557"/>
                  </a:cubicBezTo>
                  <a:cubicBezTo>
                    <a:pt x="78014" y="47557"/>
                    <a:pt x="78063" y="47926"/>
                    <a:pt x="78087" y="48663"/>
                  </a:cubicBezTo>
                  <a:cubicBezTo>
                    <a:pt x="78063" y="52350"/>
                    <a:pt x="78063" y="54930"/>
                    <a:pt x="78063" y="56405"/>
                  </a:cubicBezTo>
                  <a:cubicBezTo>
                    <a:pt x="78063" y="57327"/>
                    <a:pt x="78111" y="58064"/>
                    <a:pt x="78184" y="58064"/>
                  </a:cubicBezTo>
                  <a:cubicBezTo>
                    <a:pt x="78633" y="53824"/>
                    <a:pt x="79130" y="49769"/>
                    <a:pt x="79676" y="49769"/>
                  </a:cubicBezTo>
                  <a:cubicBezTo>
                    <a:pt x="80562" y="49769"/>
                    <a:pt x="80926" y="59170"/>
                    <a:pt x="80926" y="70046"/>
                  </a:cubicBezTo>
                  <a:cubicBezTo>
                    <a:pt x="80926" y="97880"/>
                    <a:pt x="80926" y="97880"/>
                    <a:pt x="80926" y="97880"/>
                  </a:cubicBezTo>
                  <a:cubicBezTo>
                    <a:pt x="80926" y="109493"/>
                    <a:pt x="80950" y="111152"/>
                    <a:pt x="81338" y="112073"/>
                  </a:cubicBezTo>
                  <a:cubicBezTo>
                    <a:pt x="81568" y="112442"/>
                    <a:pt x="81568" y="112442"/>
                    <a:pt x="81568" y="112442"/>
                  </a:cubicBezTo>
                  <a:cubicBezTo>
                    <a:pt x="81641" y="113364"/>
                    <a:pt x="81629" y="116129"/>
                    <a:pt x="81544" y="116497"/>
                  </a:cubicBezTo>
                  <a:cubicBezTo>
                    <a:pt x="81229" y="116313"/>
                    <a:pt x="80926" y="116129"/>
                    <a:pt x="80549" y="116129"/>
                  </a:cubicBezTo>
                  <a:cubicBezTo>
                    <a:pt x="80161" y="116129"/>
                    <a:pt x="79846" y="116313"/>
                    <a:pt x="79555" y="116497"/>
                  </a:cubicBezTo>
                  <a:cubicBezTo>
                    <a:pt x="79482" y="116129"/>
                    <a:pt x="79458" y="113364"/>
                    <a:pt x="79530" y="112442"/>
                  </a:cubicBezTo>
                  <a:cubicBezTo>
                    <a:pt x="79737" y="112073"/>
                    <a:pt x="79737" y="112073"/>
                    <a:pt x="79737" y="112073"/>
                  </a:cubicBezTo>
                  <a:cubicBezTo>
                    <a:pt x="80125" y="110967"/>
                    <a:pt x="80137" y="109493"/>
                    <a:pt x="80137" y="97880"/>
                  </a:cubicBezTo>
                  <a:cubicBezTo>
                    <a:pt x="80137" y="73732"/>
                    <a:pt x="80137" y="73732"/>
                    <a:pt x="80137" y="73732"/>
                  </a:cubicBezTo>
                  <a:cubicBezTo>
                    <a:pt x="80137" y="64516"/>
                    <a:pt x="79858" y="57695"/>
                    <a:pt x="79130" y="57695"/>
                  </a:cubicBezTo>
                  <a:cubicBezTo>
                    <a:pt x="78730" y="57695"/>
                    <a:pt x="78378" y="60276"/>
                    <a:pt x="78232" y="63225"/>
                  </a:cubicBezTo>
                  <a:cubicBezTo>
                    <a:pt x="78087" y="66175"/>
                    <a:pt x="78063" y="68387"/>
                    <a:pt x="78063" y="72995"/>
                  </a:cubicBezTo>
                  <a:cubicBezTo>
                    <a:pt x="78063" y="97880"/>
                    <a:pt x="78063" y="97880"/>
                    <a:pt x="78063" y="97880"/>
                  </a:cubicBezTo>
                  <a:cubicBezTo>
                    <a:pt x="78063" y="109493"/>
                    <a:pt x="78087" y="110967"/>
                    <a:pt x="78475" y="112073"/>
                  </a:cubicBezTo>
                  <a:cubicBezTo>
                    <a:pt x="78669" y="112442"/>
                    <a:pt x="78669" y="112442"/>
                    <a:pt x="78669" y="112442"/>
                  </a:cubicBezTo>
                  <a:cubicBezTo>
                    <a:pt x="78742" y="113364"/>
                    <a:pt x="78718" y="116129"/>
                    <a:pt x="78645" y="116497"/>
                  </a:cubicBezTo>
                  <a:cubicBezTo>
                    <a:pt x="78354" y="116313"/>
                    <a:pt x="78050" y="116129"/>
                    <a:pt x="77674" y="116129"/>
                  </a:cubicBezTo>
                  <a:cubicBezTo>
                    <a:pt x="77286" y="116129"/>
                    <a:pt x="76971" y="116313"/>
                    <a:pt x="76668" y="116497"/>
                  </a:cubicBezTo>
                  <a:cubicBezTo>
                    <a:pt x="76595" y="116129"/>
                    <a:pt x="76570" y="113364"/>
                    <a:pt x="76643" y="112442"/>
                  </a:cubicBezTo>
                  <a:cubicBezTo>
                    <a:pt x="76874" y="112073"/>
                    <a:pt x="76874" y="112073"/>
                    <a:pt x="76874" y="112073"/>
                  </a:cubicBezTo>
                  <a:cubicBezTo>
                    <a:pt x="77262" y="111152"/>
                    <a:pt x="77274" y="109493"/>
                    <a:pt x="77274" y="97880"/>
                  </a:cubicBezTo>
                  <a:lnTo>
                    <a:pt x="77274" y="69493"/>
                  </a:lnTo>
                  <a:close/>
                  <a:moveTo>
                    <a:pt x="84298" y="82396"/>
                  </a:moveTo>
                  <a:cubicBezTo>
                    <a:pt x="84456" y="81658"/>
                    <a:pt x="84480" y="80184"/>
                    <a:pt x="84480" y="77788"/>
                  </a:cubicBezTo>
                  <a:cubicBezTo>
                    <a:pt x="84492" y="70230"/>
                    <a:pt x="84492" y="70230"/>
                    <a:pt x="84492" y="70230"/>
                  </a:cubicBezTo>
                  <a:cubicBezTo>
                    <a:pt x="84504" y="64331"/>
                    <a:pt x="84371" y="56221"/>
                    <a:pt x="83716" y="56221"/>
                  </a:cubicBezTo>
                  <a:cubicBezTo>
                    <a:pt x="83412" y="56221"/>
                    <a:pt x="83048" y="58433"/>
                    <a:pt x="83024" y="63410"/>
                  </a:cubicBezTo>
                  <a:cubicBezTo>
                    <a:pt x="83012" y="66175"/>
                    <a:pt x="83000" y="68018"/>
                    <a:pt x="82915" y="68940"/>
                  </a:cubicBezTo>
                  <a:cubicBezTo>
                    <a:pt x="82757" y="70967"/>
                    <a:pt x="82466" y="72073"/>
                    <a:pt x="82308" y="72073"/>
                  </a:cubicBezTo>
                  <a:cubicBezTo>
                    <a:pt x="82211" y="72073"/>
                    <a:pt x="82163" y="71336"/>
                    <a:pt x="82163" y="69861"/>
                  </a:cubicBezTo>
                  <a:cubicBezTo>
                    <a:pt x="82163" y="61382"/>
                    <a:pt x="83364" y="49769"/>
                    <a:pt x="84152" y="49769"/>
                  </a:cubicBezTo>
                  <a:cubicBezTo>
                    <a:pt x="84917" y="49769"/>
                    <a:pt x="85293" y="56589"/>
                    <a:pt x="85256" y="68755"/>
                  </a:cubicBezTo>
                  <a:cubicBezTo>
                    <a:pt x="85196" y="97142"/>
                    <a:pt x="85196" y="97142"/>
                    <a:pt x="85196" y="97142"/>
                  </a:cubicBezTo>
                  <a:cubicBezTo>
                    <a:pt x="85171" y="104516"/>
                    <a:pt x="85268" y="111152"/>
                    <a:pt x="85693" y="111152"/>
                  </a:cubicBezTo>
                  <a:cubicBezTo>
                    <a:pt x="85790" y="111152"/>
                    <a:pt x="85887" y="110783"/>
                    <a:pt x="85960" y="110230"/>
                  </a:cubicBezTo>
                  <a:cubicBezTo>
                    <a:pt x="86008" y="109677"/>
                    <a:pt x="86057" y="109124"/>
                    <a:pt x="86093" y="109124"/>
                  </a:cubicBezTo>
                  <a:cubicBezTo>
                    <a:pt x="86142" y="109124"/>
                    <a:pt x="86166" y="110046"/>
                    <a:pt x="86166" y="111152"/>
                  </a:cubicBezTo>
                  <a:cubicBezTo>
                    <a:pt x="86166" y="112073"/>
                    <a:pt x="85790" y="118341"/>
                    <a:pt x="85268" y="118341"/>
                  </a:cubicBezTo>
                  <a:cubicBezTo>
                    <a:pt x="85014" y="118341"/>
                    <a:pt x="84759" y="116866"/>
                    <a:pt x="84577" y="113364"/>
                  </a:cubicBezTo>
                  <a:cubicBezTo>
                    <a:pt x="84528" y="112258"/>
                    <a:pt x="84468" y="110967"/>
                    <a:pt x="84407" y="110967"/>
                  </a:cubicBezTo>
                  <a:cubicBezTo>
                    <a:pt x="84334" y="110967"/>
                    <a:pt x="84201" y="112442"/>
                    <a:pt x="83983" y="114285"/>
                  </a:cubicBezTo>
                  <a:cubicBezTo>
                    <a:pt x="83752" y="116313"/>
                    <a:pt x="83522" y="118341"/>
                    <a:pt x="83218" y="118341"/>
                  </a:cubicBezTo>
                  <a:cubicBezTo>
                    <a:pt x="82915" y="118341"/>
                    <a:pt x="82648" y="117050"/>
                    <a:pt x="82466" y="114654"/>
                  </a:cubicBezTo>
                  <a:cubicBezTo>
                    <a:pt x="82272" y="111889"/>
                    <a:pt x="82139" y="107834"/>
                    <a:pt x="82139" y="103225"/>
                  </a:cubicBezTo>
                  <a:cubicBezTo>
                    <a:pt x="82139" y="96958"/>
                    <a:pt x="82345" y="93271"/>
                    <a:pt x="83024" y="89400"/>
                  </a:cubicBezTo>
                  <a:lnTo>
                    <a:pt x="84298" y="82396"/>
                  </a:lnTo>
                  <a:close/>
                  <a:moveTo>
                    <a:pt x="83643" y="110967"/>
                  </a:moveTo>
                  <a:cubicBezTo>
                    <a:pt x="83849" y="110967"/>
                    <a:pt x="84177" y="108571"/>
                    <a:pt x="84286" y="106912"/>
                  </a:cubicBezTo>
                  <a:cubicBezTo>
                    <a:pt x="84419" y="105069"/>
                    <a:pt x="84419" y="102857"/>
                    <a:pt x="84431" y="99354"/>
                  </a:cubicBezTo>
                  <a:cubicBezTo>
                    <a:pt x="84443" y="89769"/>
                    <a:pt x="84443" y="89769"/>
                    <a:pt x="84443" y="89769"/>
                  </a:cubicBezTo>
                  <a:cubicBezTo>
                    <a:pt x="84443" y="87926"/>
                    <a:pt x="84407" y="87741"/>
                    <a:pt x="84346" y="87741"/>
                  </a:cubicBezTo>
                  <a:cubicBezTo>
                    <a:pt x="84274" y="87741"/>
                    <a:pt x="84092" y="88294"/>
                    <a:pt x="83898" y="89216"/>
                  </a:cubicBezTo>
                  <a:cubicBezTo>
                    <a:pt x="83267" y="92534"/>
                    <a:pt x="82964" y="94930"/>
                    <a:pt x="82964" y="101382"/>
                  </a:cubicBezTo>
                  <a:cubicBezTo>
                    <a:pt x="82964" y="104147"/>
                    <a:pt x="83097" y="110967"/>
                    <a:pt x="83643" y="110967"/>
                  </a:cubicBezTo>
                  <a:close/>
                  <a:moveTo>
                    <a:pt x="87743" y="97880"/>
                  </a:moveTo>
                  <a:cubicBezTo>
                    <a:pt x="87743" y="109493"/>
                    <a:pt x="87767" y="111152"/>
                    <a:pt x="88143" y="112073"/>
                  </a:cubicBezTo>
                  <a:cubicBezTo>
                    <a:pt x="88410" y="112442"/>
                    <a:pt x="88410" y="112442"/>
                    <a:pt x="88410" y="112442"/>
                  </a:cubicBezTo>
                  <a:cubicBezTo>
                    <a:pt x="88483" y="113364"/>
                    <a:pt x="88459" y="116129"/>
                    <a:pt x="88386" y="116497"/>
                  </a:cubicBezTo>
                  <a:cubicBezTo>
                    <a:pt x="88034" y="116313"/>
                    <a:pt x="87719" y="116129"/>
                    <a:pt x="87343" y="116129"/>
                  </a:cubicBezTo>
                  <a:cubicBezTo>
                    <a:pt x="86967" y="116129"/>
                    <a:pt x="86639" y="116313"/>
                    <a:pt x="86324" y="116497"/>
                  </a:cubicBezTo>
                  <a:cubicBezTo>
                    <a:pt x="86239" y="116129"/>
                    <a:pt x="86227" y="113364"/>
                    <a:pt x="86300" y="112442"/>
                  </a:cubicBezTo>
                  <a:cubicBezTo>
                    <a:pt x="86542" y="112073"/>
                    <a:pt x="86542" y="112073"/>
                    <a:pt x="86542" y="112073"/>
                  </a:cubicBezTo>
                  <a:cubicBezTo>
                    <a:pt x="86942" y="111152"/>
                    <a:pt x="86955" y="109493"/>
                    <a:pt x="86955" y="97880"/>
                  </a:cubicBezTo>
                  <a:cubicBezTo>
                    <a:pt x="86955" y="24516"/>
                    <a:pt x="86955" y="24516"/>
                    <a:pt x="86955" y="24516"/>
                  </a:cubicBezTo>
                  <a:cubicBezTo>
                    <a:pt x="86955" y="14930"/>
                    <a:pt x="86942" y="14009"/>
                    <a:pt x="86615" y="11059"/>
                  </a:cubicBezTo>
                  <a:cubicBezTo>
                    <a:pt x="86506" y="10138"/>
                    <a:pt x="86506" y="10138"/>
                    <a:pt x="86506" y="10138"/>
                  </a:cubicBezTo>
                  <a:cubicBezTo>
                    <a:pt x="86457" y="9585"/>
                    <a:pt x="86457" y="7373"/>
                    <a:pt x="86506" y="6820"/>
                  </a:cubicBezTo>
                  <a:cubicBezTo>
                    <a:pt x="86785" y="5529"/>
                    <a:pt x="87282" y="3133"/>
                    <a:pt x="87670" y="0"/>
                  </a:cubicBezTo>
                  <a:cubicBezTo>
                    <a:pt x="87707" y="0"/>
                    <a:pt x="87755" y="368"/>
                    <a:pt x="87767" y="921"/>
                  </a:cubicBezTo>
                  <a:cubicBezTo>
                    <a:pt x="87767" y="5898"/>
                    <a:pt x="87743" y="14009"/>
                    <a:pt x="87743" y="21013"/>
                  </a:cubicBezTo>
                  <a:lnTo>
                    <a:pt x="87743" y="97880"/>
                  </a:lnTo>
                  <a:close/>
                  <a:moveTo>
                    <a:pt x="93566" y="118709"/>
                  </a:moveTo>
                  <a:cubicBezTo>
                    <a:pt x="92668" y="118709"/>
                    <a:pt x="92098" y="114470"/>
                    <a:pt x="91904" y="112626"/>
                  </a:cubicBezTo>
                  <a:cubicBezTo>
                    <a:pt x="91771" y="109124"/>
                    <a:pt x="91637" y="97511"/>
                    <a:pt x="91613" y="89953"/>
                  </a:cubicBezTo>
                  <a:cubicBezTo>
                    <a:pt x="91661" y="88847"/>
                    <a:pt x="91831" y="88479"/>
                    <a:pt x="91868" y="89400"/>
                  </a:cubicBezTo>
                  <a:cubicBezTo>
                    <a:pt x="92025" y="97695"/>
                    <a:pt x="92462" y="113732"/>
                    <a:pt x="93699" y="113732"/>
                  </a:cubicBezTo>
                  <a:cubicBezTo>
                    <a:pt x="94597" y="113732"/>
                    <a:pt x="95046" y="104700"/>
                    <a:pt x="95046" y="94930"/>
                  </a:cubicBezTo>
                  <a:cubicBezTo>
                    <a:pt x="95046" y="87741"/>
                    <a:pt x="94949" y="79815"/>
                    <a:pt x="94160" y="72258"/>
                  </a:cubicBezTo>
                  <a:cubicBezTo>
                    <a:pt x="93154" y="62119"/>
                    <a:pt x="93154" y="62119"/>
                    <a:pt x="93154" y="62119"/>
                  </a:cubicBezTo>
                  <a:cubicBezTo>
                    <a:pt x="92620" y="56774"/>
                    <a:pt x="92001" y="47557"/>
                    <a:pt x="92001" y="34285"/>
                  </a:cubicBezTo>
                  <a:cubicBezTo>
                    <a:pt x="92001" y="18801"/>
                    <a:pt x="92790" y="6267"/>
                    <a:pt x="94173" y="6267"/>
                  </a:cubicBezTo>
                  <a:cubicBezTo>
                    <a:pt x="94512" y="6267"/>
                    <a:pt x="94888" y="7373"/>
                    <a:pt x="95167" y="8479"/>
                  </a:cubicBezTo>
                  <a:cubicBezTo>
                    <a:pt x="95313" y="9032"/>
                    <a:pt x="95458" y="9400"/>
                    <a:pt x="95543" y="9400"/>
                  </a:cubicBezTo>
                  <a:cubicBezTo>
                    <a:pt x="95640" y="13271"/>
                    <a:pt x="95737" y="22304"/>
                    <a:pt x="95737" y="29308"/>
                  </a:cubicBezTo>
                  <a:cubicBezTo>
                    <a:pt x="95689" y="30230"/>
                    <a:pt x="95519" y="30599"/>
                    <a:pt x="95471" y="29677"/>
                  </a:cubicBezTo>
                  <a:cubicBezTo>
                    <a:pt x="95325" y="21935"/>
                    <a:pt x="95046" y="11428"/>
                    <a:pt x="94015" y="11428"/>
                  </a:cubicBezTo>
                  <a:cubicBezTo>
                    <a:pt x="92972" y="11428"/>
                    <a:pt x="92741" y="21935"/>
                    <a:pt x="92741" y="29308"/>
                  </a:cubicBezTo>
                  <a:cubicBezTo>
                    <a:pt x="92741" y="38709"/>
                    <a:pt x="93263" y="45529"/>
                    <a:pt x="93651" y="49400"/>
                  </a:cubicBezTo>
                  <a:cubicBezTo>
                    <a:pt x="94512" y="57511"/>
                    <a:pt x="94512" y="57511"/>
                    <a:pt x="94512" y="57511"/>
                  </a:cubicBezTo>
                  <a:cubicBezTo>
                    <a:pt x="95179" y="63778"/>
                    <a:pt x="95847" y="73179"/>
                    <a:pt x="95847" y="88663"/>
                  </a:cubicBezTo>
                  <a:cubicBezTo>
                    <a:pt x="95847" y="106543"/>
                    <a:pt x="94961" y="118709"/>
                    <a:pt x="93566" y="118709"/>
                  </a:cubicBezTo>
                  <a:close/>
                  <a:moveTo>
                    <a:pt x="97994" y="58986"/>
                  </a:moveTo>
                  <a:cubicBezTo>
                    <a:pt x="97812" y="58986"/>
                    <a:pt x="97800" y="59354"/>
                    <a:pt x="97800" y="62857"/>
                  </a:cubicBezTo>
                  <a:cubicBezTo>
                    <a:pt x="97800" y="93271"/>
                    <a:pt x="97800" y="93271"/>
                    <a:pt x="97800" y="93271"/>
                  </a:cubicBezTo>
                  <a:cubicBezTo>
                    <a:pt x="97800" y="102672"/>
                    <a:pt x="97873" y="111152"/>
                    <a:pt x="98576" y="111152"/>
                  </a:cubicBezTo>
                  <a:cubicBezTo>
                    <a:pt x="98685" y="111152"/>
                    <a:pt x="98782" y="110783"/>
                    <a:pt x="98867" y="110414"/>
                  </a:cubicBezTo>
                  <a:cubicBezTo>
                    <a:pt x="98964" y="109861"/>
                    <a:pt x="99110" y="108202"/>
                    <a:pt x="99134" y="108202"/>
                  </a:cubicBezTo>
                  <a:cubicBezTo>
                    <a:pt x="99219" y="108202"/>
                    <a:pt x="99268" y="109861"/>
                    <a:pt x="99243" y="110783"/>
                  </a:cubicBezTo>
                  <a:cubicBezTo>
                    <a:pt x="99049" y="114285"/>
                    <a:pt x="98661" y="118341"/>
                    <a:pt x="98115" y="118341"/>
                  </a:cubicBezTo>
                  <a:cubicBezTo>
                    <a:pt x="97205" y="118341"/>
                    <a:pt x="97011" y="110599"/>
                    <a:pt x="97011" y="100829"/>
                  </a:cubicBezTo>
                  <a:cubicBezTo>
                    <a:pt x="97011" y="63594"/>
                    <a:pt x="97011" y="63594"/>
                    <a:pt x="97011" y="63594"/>
                  </a:cubicBezTo>
                  <a:cubicBezTo>
                    <a:pt x="97011" y="59170"/>
                    <a:pt x="96999" y="58986"/>
                    <a:pt x="96781" y="58986"/>
                  </a:cubicBezTo>
                  <a:cubicBezTo>
                    <a:pt x="96490" y="58986"/>
                    <a:pt x="96490" y="58986"/>
                    <a:pt x="96490" y="58986"/>
                  </a:cubicBezTo>
                  <a:cubicBezTo>
                    <a:pt x="96417" y="58248"/>
                    <a:pt x="96405" y="56589"/>
                    <a:pt x="96453" y="55483"/>
                  </a:cubicBezTo>
                  <a:cubicBezTo>
                    <a:pt x="96769" y="54009"/>
                    <a:pt x="97035" y="51981"/>
                    <a:pt x="97133" y="50506"/>
                  </a:cubicBezTo>
                  <a:cubicBezTo>
                    <a:pt x="97278" y="48479"/>
                    <a:pt x="97484" y="44239"/>
                    <a:pt x="97581" y="40921"/>
                  </a:cubicBezTo>
                  <a:cubicBezTo>
                    <a:pt x="97642" y="40552"/>
                    <a:pt x="97763" y="40552"/>
                    <a:pt x="97812" y="41658"/>
                  </a:cubicBezTo>
                  <a:cubicBezTo>
                    <a:pt x="97812" y="49032"/>
                    <a:pt x="97812" y="49032"/>
                    <a:pt x="97812" y="49032"/>
                  </a:cubicBezTo>
                  <a:cubicBezTo>
                    <a:pt x="97812" y="51981"/>
                    <a:pt x="97824" y="52165"/>
                    <a:pt x="98006" y="52165"/>
                  </a:cubicBezTo>
                  <a:cubicBezTo>
                    <a:pt x="99195" y="52165"/>
                    <a:pt x="99195" y="52165"/>
                    <a:pt x="99195" y="52165"/>
                  </a:cubicBezTo>
                  <a:cubicBezTo>
                    <a:pt x="99316" y="53640"/>
                    <a:pt x="99292" y="57880"/>
                    <a:pt x="99195" y="58986"/>
                  </a:cubicBezTo>
                  <a:lnTo>
                    <a:pt x="97994" y="58986"/>
                  </a:lnTo>
                  <a:close/>
                  <a:moveTo>
                    <a:pt x="100978" y="92165"/>
                  </a:moveTo>
                  <a:cubicBezTo>
                    <a:pt x="100978" y="103410"/>
                    <a:pt x="101160" y="110783"/>
                    <a:pt x="101973" y="110783"/>
                  </a:cubicBezTo>
                  <a:cubicBezTo>
                    <a:pt x="102252" y="110783"/>
                    <a:pt x="102604" y="109124"/>
                    <a:pt x="102834" y="105990"/>
                  </a:cubicBezTo>
                  <a:cubicBezTo>
                    <a:pt x="102968" y="104147"/>
                    <a:pt x="103052" y="101566"/>
                    <a:pt x="103052" y="96589"/>
                  </a:cubicBezTo>
                  <a:cubicBezTo>
                    <a:pt x="103052" y="70046"/>
                    <a:pt x="103052" y="70046"/>
                    <a:pt x="103052" y="70046"/>
                  </a:cubicBezTo>
                  <a:cubicBezTo>
                    <a:pt x="103052" y="59354"/>
                    <a:pt x="102968" y="59170"/>
                    <a:pt x="102652" y="57142"/>
                  </a:cubicBezTo>
                  <a:cubicBezTo>
                    <a:pt x="102519" y="56405"/>
                    <a:pt x="102519" y="56405"/>
                    <a:pt x="102519" y="56405"/>
                  </a:cubicBezTo>
                  <a:cubicBezTo>
                    <a:pt x="102434" y="55668"/>
                    <a:pt x="102434" y="53456"/>
                    <a:pt x="102519" y="52718"/>
                  </a:cubicBezTo>
                  <a:cubicBezTo>
                    <a:pt x="102955" y="52534"/>
                    <a:pt x="103538" y="51428"/>
                    <a:pt x="103768" y="49769"/>
                  </a:cubicBezTo>
                  <a:cubicBezTo>
                    <a:pt x="103829" y="49953"/>
                    <a:pt x="103865" y="50322"/>
                    <a:pt x="103877" y="50875"/>
                  </a:cubicBezTo>
                  <a:cubicBezTo>
                    <a:pt x="103853" y="54009"/>
                    <a:pt x="103841" y="59170"/>
                    <a:pt x="103841" y="65069"/>
                  </a:cubicBezTo>
                  <a:cubicBezTo>
                    <a:pt x="103841" y="92350"/>
                    <a:pt x="103841" y="92350"/>
                    <a:pt x="103841" y="92350"/>
                  </a:cubicBezTo>
                  <a:cubicBezTo>
                    <a:pt x="103841" y="105253"/>
                    <a:pt x="103877" y="110046"/>
                    <a:pt x="104169" y="110046"/>
                  </a:cubicBezTo>
                  <a:cubicBezTo>
                    <a:pt x="104302" y="110046"/>
                    <a:pt x="104435" y="109677"/>
                    <a:pt x="104581" y="109308"/>
                  </a:cubicBezTo>
                  <a:cubicBezTo>
                    <a:pt x="104654" y="110046"/>
                    <a:pt x="104666" y="113364"/>
                    <a:pt x="104581" y="113917"/>
                  </a:cubicBezTo>
                  <a:cubicBezTo>
                    <a:pt x="104156" y="115207"/>
                    <a:pt x="103538" y="116866"/>
                    <a:pt x="103174" y="120000"/>
                  </a:cubicBezTo>
                  <a:cubicBezTo>
                    <a:pt x="103125" y="120000"/>
                    <a:pt x="103065" y="119447"/>
                    <a:pt x="103052" y="118894"/>
                  </a:cubicBezTo>
                  <a:cubicBezTo>
                    <a:pt x="103052" y="112258"/>
                    <a:pt x="103052" y="112258"/>
                    <a:pt x="103052" y="112258"/>
                  </a:cubicBezTo>
                  <a:cubicBezTo>
                    <a:pt x="103052" y="110783"/>
                    <a:pt x="103016" y="109861"/>
                    <a:pt x="102955" y="109861"/>
                  </a:cubicBezTo>
                  <a:cubicBezTo>
                    <a:pt x="102628" y="112995"/>
                    <a:pt x="102106" y="118341"/>
                    <a:pt x="101475" y="118341"/>
                  </a:cubicBezTo>
                  <a:cubicBezTo>
                    <a:pt x="100541" y="118341"/>
                    <a:pt x="100190" y="111152"/>
                    <a:pt x="100190" y="98064"/>
                  </a:cubicBezTo>
                  <a:cubicBezTo>
                    <a:pt x="100190" y="70967"/>
                    <a:pt x="100190" y="70967"/>
                    <a:pt x="100190" y="70967"/>
                  </a:cubicBezTo>
                  <a:cubicBezTo>
                    <a:pt x="100190" y="60645"/>
                    <a:pt x="100190" y="59170"/>
                    <a:pt x="99862" y="57142"/>
                  </a:cubicBezTo>
                  <a:cubicBezTo>
                    <a:pt x="99729" y="56405"/>
                    <a:pt x="99729" y="56405"/>
                    <a:pt x="99729" y="56405"/>
                  </a:cubicBezTo>
                  <a:cubicBezTo>
                    <a:pt x="99668" y="55483"/>
                    <a:pt x="99680" y="53271"/>
                    <a:pt x="99753" y="52718"/>
                  </a:cubicBezTo>
                  <a:cubicBezTo>
                    <a:pt x="100250" y="52534"/>
                    <a:pt x="100663" y="51059"/>
                    <a:pt x="100905" y="49769"/>
                  </a:cubicBezTo>
                  <a:cubicBezTo>
                    <a:pt x="100966" y="49953"/>
                    <a:pt x="100990" y="50322"/>
                    <a:pt x="101002" y="50875"/>
                  </a:cubicBezTo>
                  <a:cubicBezTo>
                    <a:pt x="100990" y="53824"/>
                    <a:pt x="100978" y="57142"/>
                    <a:pt x="100978" y="65069"/>
                  </a:cubicBezTo>
                  <a:lnTo>
                    <a:pt x="100978" y="92165"/>
                  </a:lnTo>
                  <a:close/>
                  <a:moveTo>
                    <a:pt x="109203" y="92350"/>
                  </a:moveTo>
                  <a:cubicBezTo>
                    <a:pt x="109203" y="105253"/>
                    <a:pt x="109215" y="111152"/>
                    <a:pt x="109518" y="111152"/>
                  </a:cubicBezTo>
                  <a:cubicBezTo>
                    <a:pt x="109627" y="111152"/>
                    <a:pt x="109809" y="110414"/>
                    <a:pt x="109979" y="109493"/>
                  </a:cubicBezTo>
                  <a:cubicBezTo>
                    <a:pt x="110052" y="109861"/>
                    <a:pt x="110064" y="113917"/>
                    <a:pt x="109967" y="114838"/>
                  </a:cubicBezTo>
                  <a:cubicBezTo>
                    <a:pt x="109518" y="115760"/>
                    <a:pt x="108851" y="118156"/>
                    <a:pt x="108548" y="120000"/>
                  </a:cubicBezTo>
                  <a:cubicBezTo>
                    <a:pt x="108487" y="120000"/>
                    <a:pt x="108439" y="119447"/>
                    <a:pt x="108439" y="118709"/>
                  </a:cubicBezTo>
                  <a:cubicBezTo>
                    <a:pt x="108439" y="115944"/>
                    <a:pt x="108439" y="115944"/>
                    <a:pt x="108439" y="115944"/>
                  </a:cubicBezTo>
                  <a:cubicBezTo>
                    <a:pt x="108439" y="113548"/>
                    <a:pt x="108439" y="111520"/>
                    <a:pt x="108414" y="110783"/>
                  </a:cubicBezTo>
                  <a:cubicBezTo>
                    <a:pt x="108366" y="110783"/>
                    <a:pt x="108366" y="110783"/>
                    <a:pt x="108366" y="110783"/>
                  </a:cubicBezTo>
                  <a:cubicBezTo>
                    <a:pt x="107905" y="115760"/>
                    <a:pt x="107541" y="118341"/>
                    <a:pt x="107019" y="118341"/>
                  </a:cubicBezTo>
                  <a:cubicBezTo>
                    <a:pt x="105843" y="118341"/>
                    <a:pt x="105042" y="104331"/>
                    <a:pt x="105042" y="87188"/>
                  </a:cubicBezTo>
                  <a:cubicBezTo>
                    <a:pt x="105042" y="64516"/>
                    <a:pt x="106182" y="49769"/>
                    <a:pt x="107638" y="49769"/>
                  </a:cubicBezTo>
                  <a:cubicBezTo>
                    <a:pt x="108002" y="49769"/>
                    <a:pt x="108232" y="50691"/>
                    <a:pt x="108354" y="51244"/>
                  </a:cubicBezTo>
                  <a:cubicBezTo>
                    <a:pt x="108402" y="51244"/>
                    <a:pt x="108414" y="50322"/>
                    <a:pt x="108414" y="49032"/>
                  </a:cubicBezTo>
                  <a:cubicBezTo>
                    <a:pt x="108414" y="24516"/>
                    <a:pt x="108414" y="24516"/>
                    <a:pt x="108414" y="24516"/>
                  </a:cubicBezTo>
                  <a:cubicBezTo>
                    <a:pt x="108414" y="14930"/>
                    <a:pt x="108402" y="14009"/>
                    <a:pt x="108087" y="11059"/>
                  </a:cubicBezTo>
                  <a:cubicBezTo>
                    <a:pt x="107978" y="10138"/>
                    <a:pt x="107978" y="10138"/>
                    <a:pt x="107978" y="10138"/>
                  </a:cubicBezTo>
                  <a:cubicBezTo>
                    <a:pt x="107917" y="9585"/>
                    <a:pt x="107917" y="7373"/>
                    <a:pt x="107978" y="6820"/>
                  </a:cubicBezTo>
                  <a:cubicBezTo>
                    <a:pt x="108245" y="5529"/>
                    <a:pt x="108742" y="3133"/>
                    <a:pt x="109130" y="0"/>
                  </a:cubicBezTo>
                  <a:cubicBezTo>
                    <a:pt x="109167" y="0"/>
                    <a:pt x="109215" y="368"/>
                    <a:pt x="109239" y="921"/>
                  </a:cubicBezTo>
                  <a:cubicBezTo>
                    <a:pt x="109227" y="5898"/>
                    <a:pt x="109203" y="14009"/>
                    <a:pt x="109203" y="21013"/>
                  </a:cubicBezTo>
                  <a:lnTo>
                    <a:pt x="109203" y="92350"/>
                  </a:lnTo>
                  <a:close/>
                  <a:moveTo>
                    <a:pt x="108414" y="68018"/>
                  </a:moveTo>
                  <a:cubicBezTo>
                    <a:pt x="108414" y="64700"/>
                    <a:pt x="108366" y="63225"/>
                    <a:pt x="108293" y="61751"/>
                  </a:cubicBezTo>
                  <a:cubicBezTo>
                    <a:pt x="108135" y="58248"/>
                    <a:pt x="107820" y="54930"/>
                    <a:pt x="107395" y="54930"/>
                  </a:cubicBezTo>
                  <a:cubicBezTo>
                    <a:pt x="106425" y="54930"/>
                    <a:pt x="105928" y="67649"/>
                    <a:pt x="105928" y="81843"/>
                  </a:cubicBezTo>
                  <a:cubicBezTo>
                    <a:pt x="105928" y="96589"/>
                    <a:pt x="106473" y="110599"/>
                    <a:pt x="107517" y="110599"/>
                  </a:cubicBezTo>
                  <a:cubicBezTo>
                    <a:pt x="107808" y="110599"/>
                    <a:pt x="108172" y="108571"/>
                    <a:pt x="108342" y="105990"/>
                  </a:cubicBezTo>
                  <a:cubicBezTo>
                    <a:pt x="108402" y="105069"/>
                    <a:pt x="108414" y="102672"/>
                    <a:pt x="108414" y="99907"/>
                  </a:cubicBezTo>
                  <a:lnTo>
                    <a:pt x="108414" y="68018"/>
                  </a:lnTo>
                  <a:close/>
                  <a:moveTo>
                    <a:pt x="111083" y="69493"/>
                  </a:moveTo>
                  <a:cubicBezTo>
                    <a:pt x="111083" y="63041"/>
                    <a:pt x="111083" y="62304"/>
                    <a:pt x="110804" y="59354"/>
                  </a:cubicBezTo>
                  <a:cubicBezTo>
                    <a:pt x="110707" y="58433"/>
                    <a:pt x="110707" y="58433"/>
                    <a:pt x="110707" y="58433"/>
                  </a:cubicBezTo>
                  <a:cubicBezTo>
                    <a:pt x="110659" y="57880"/>
                    <a:pt x="110659" y="56036"/>
                    <a:pt x="110719" y="55483"/>
                  </a:cubicBezTo>
                  <a:cubicBezTo>
                    <a:pt x="110962" y="54193"/>
                    <a:pt x="111568" y="49953"/>
                    <a:pt x="111811" y="47557"/>
                  </a:cubicBezTo>
                  <a:cubicBezTo>
                    <a:pt x="111860" y="47557"/>
                    <a:pt x="111908" y="47926"/>
                    <a:pt x="111920" y="48479"/>
                  </a:cubicBezTo>
                  <a:cubicBezTo>
                    <a:pt x="111896" y="54193"/>
                    <a:pt x="111872" y="61935"/>
                    <a:pt x="111872" y="68755"/>
                  </a:cubicBezTo>
                  <a:cubicBezTo>
                    <a:pt x="111872" y="97880"/>
                    <a:pt x="111872" y="97880"/>
                    <a:pt x="111872" y="97880"/>
                  </a:cubicBezTo>
                  <a:cubicBezTo>
                    <a:pt x="111872" y="109493"/>
                    <a:pt x="111896" y="111152"/>
                    <a:pt x="112284" y="112073"/>
                  </a:cubicBezTo>
                  <a:cubicBezTo>
                    <a:pt x="112503" y="112442"/>
                    <a:pt x="112503" y="112442"/>
                    <a:pt x="112503" y="112442"/>
                  </a:cubicBezTo>
                  <a:cubicBezTo>
                    <a:pt x="112587" y="113364"/>
                    <a:pt x="112563" y="116129"/>
                    <a:pt x="112490" y="116497"/>
                  </a:cubicBezTo>
                  <a:cubicBezTo>
                    <a:pt x="112163" y="116313"/>
                    <a:pt x="111860" y="116129"/>
                    <a:pt x="111484" y="116129"/>
                  </a:cubicBezTo>
                  <a:cubicBezTo>
                    <a:pt x="111095" y="116129"/>
                    <a:pt x="110780" y="116313"/>
                    <a:pt x="110477" y="116497"/>
                  </a:cubicBezTo>
                  <a:cubicBezTo>
                    <a:pt x="110404" y="116129"/>
                    <a:pt x="110380" y="113364"/>
                    <a:pt x="110452" y="112442"/>
                  </a:cubicBezTo>
                  <a:cubicBezTo>
                    <a:pt x="110683" y="112073"/>
                    <a:pt x="110683" y="112073"/>
                    <a:pt x="110683" y="112073"/>
                  </a:cubicBezTo>
                  <a:cubicBezTo>
                    <a:pt x="111071" y="111152"/>
                    <a:pt x="111083" y="109493"/>
                    <a:pt x="111083" y="97880"/>
                  </a:cubicBezTo>
                  <a:lnTo>
                    <a:pt x="111083" y="69493"/>
                  </a:lnTo>
                  <a:close/>
                  <a:moveTo>
                    <a:pt x="111969" y="23225"/>
                  </a:moveTo>
                  <a:cubicBezTo>
                    <a:pt x="111969" y="29124"/>
                    <a:pt x="111702" y="31705"/>
                    <a:pt x="111411" y="31705"/>
                  </a:cubicBezTo>
                  <a:cubicBezTo>
                    <a:pt x="111071" y="31705"/>
                    <a:pt x="110865" y="27834"/>
                    <a:pt x="110865" y="23594"/>
                  </a:cubicBezTo>
                  <a:cubicBezTo>
                    <a:pt x="110865" y="18248"/>
                    <a:pt x="111120" y="14746"/>
                    <a:pt x="111435" y="14746"/>
                  </a:cubicBezTo>
                  <a:cubicBezTo>
                    <a:pt x="111763" y="14746"/>
                    <a:pt x="111969" y="18617"/>
                    <a:pt x="111969" y="23225"/>
                  </a:cubicBezTo>
                  <a:close/>
                  <a:moveTo>
                    <a:pt x="114104" y="74470"/>
                  </a:moveTo>
                  <a:cubicBezTo>
                    <a:pt x="113825" y="74470"/>
                    <a:pt x="113813" y="74838"/>
                    <a:pt x="113813" y="78894"/>
                  </a:cubicBezTo>
                  <a:cubicBezTo>
                    <a:pt x="113813" y="95299"/>
                    <a:pt x="114443" y="109308"/>
                    <a:pt x="115584" y="109308"/>
                  </a:cubicBezTo>
                  <a:cubicBezTo>
                    <a:pt x="115936" y="109308"/>
                    <a:pt x="116239" y="107649"/>
                    <a:pt x="116566" y="101382"/>
                  </a:cubicBezTo>
                  <a:cubicBezTo>
                    <a:pt x="116676" y="100829"/>
                    <a:pt x="116748" y="101751"/>
                    <a:pt x="116761" y="103225"/>
                  </a:cubicBezTo>
                  <a:cubicBezTo>
                    <a:pt x="116409" y="114285"/>
                    <a:pt x="115644" y="118341"/>
                    <a:pt x="115086" y="118341"/>
                  </a:cubicBezTo>
                  <a:cubicBezTo>
                    <a:pt x="114383" y="118341"/>
                    <a:pt x="113849" y="113732"/>
                    <a:pt x="113534" y="107649"/>
                  </a:cubicBezTo>
                  <a:cubicBezTo>
                    <a:pt x="113218" y="101382"/>
                    <a:pt x="113085" y="93640"/>
                    <a:pt x="113085" y="86451"/>
                  </a:cubicBezTo>
                  <a:cubicBezTo>
                    <a:pt x="113085" y="66543"/>
                    <a:pt x="113946" y="49769"/>
                    <a:pt x="115232" y="49769"/>
                  </a:cubicBezTo>
                  <a:cubicBezTo>
                    <a:pt x="116154" y="49769"/>
                    <a:pt x="116748" y="59354"/>
                    <a:pt x="116748" y="69124"/>
                  </a:cubicBezTo>
                  <a:cubicBezTo>
                    <a:pt x="116748" y="71336"/>
                    <a:pt x="116724" y="72626"/>
                    <a:pt x="116712" y="73364"/>
                  </a:cubicBezTo>
                  <a:cubicBezTo>
                    <a:pt x="116676" y="74285"/>
                    <a:pt x="116530" y="74470"/>
                    <a:pt x="116081" y="74470"/>
                  </a:cubicBezTo>
                  <a:lnTo>
                    <a:pt x="114104" y="74470"/>
                  </a:lnTo>
                  <a:close/>
                  <a:moveTo>
                    <a:pt x="114759" y="69677"/>
                  </a:moveTo>
                  <a:cubicBezTo>
                    <a:pt x="115560" y="69677"/>
                    <a:pt x="115790" y="68940"/>
                    <a:pt x="115875" y="68018"/>
                  </a:cubicBezTo>
                  <a:cubicBezTo>
                    <a:pt x="115911" y="67649"/>
                    <a:pt x="115936" y="67096"/>
                    <a:pt x="115936" y="64884"/>
                  </a:cubicBezTo>
                  <a:cubicBezTo>
                    <a:pt x="115936" y="60460"/>
                    <a:pt x="115742" y="54746"/>
                    <a:pt x="115111" y="54746"/>
                  </a:cubicBezTo>
                  <a:cubicBezTo>
                    <a:pt x="114492" y="54746"/>
                    <a:pt x="113946" y="63410"/>
                    <a:pt x="113934" y="68755"/>
                  </a:cubicBezTo>
                  <a:cubicBezTo>
                    <a:pt x="113934" y="69124"/>
                    <a:pt x="113934" y="69677"/>
                    <a:pt x="114007" y="69677"/>
                  </a:cubicBezTo>
                  <a:lnTo>
                    <a:pt x="114759" y="69677"/>
                  </a:lnTo>
                  <a:close/>
                  <a:moveTo>
                    <a:pt x="119793" y="52718"/>
                  </a:moveTo>
                  <a:cubicBezTo>
                    <a:pt x="119890" y="56405"/>
                    <a:pt x="119963" y="61566"/>
                    <a:pt x="119963" y="65990"/>
                  </a:cubicBezTo>
                  <a:cubicBezTo>
                    <a:pt x="119927" y="67096"/>
                    <a:pt x="119769" y="67465"/>
                    <a:pt x="119708" y="66359"/>
                  </a:cubicBezTo>
                  <a:cubicBezTo>
                    <a:pt x="119526" y="59170"/>
                    <a:pt x="119211" y="54562"/>
                    <a:pt x="118774" y="54562"/>
                  </a:cubicBezTo>
                  <a:cubicBezTo>
                    <a:pt x="118350" y="54562"/>
                    <a:pt x="118083" y="58617"/>
                    <a:pt x="118083" y="64516"/>
                  </a:cubicBezTo>
                  <a:cubicBezTo>
                    <a:pt x="118083" y="71152"/>
                    <a:pt x="118532" y="74654"/>
                    <a:pt x="118908" y="77972"/>
                  </a:cubicBezTo>
                  <a:cubicBezTo>
                    <a:pt x="119478" y="82764"/>
                    <a:pt x="120000" y="88294"/>
                    <a:pt x="120000" y="99907"/>
                  </a:cubicBezTo>
                  <a:cubicBezTo>
                    <a:pt x="120000" y="112258"/>
                    <a:pt x="119247" y="118341"/>
                    <a:pt x="118459" y="118341"/>
                  </a:cubicBezTo>
                  <a:cubicBezTo>
                    <a:pt x="117961" y="118341"/>
                    <a:pt x="117585" y="116682"/>
                    <a:pt x="117319" y="113548"/>
                  </a:cubicBezTo>
                  <a:cubicBezTo>
                    <a:pt x="117234" y="110414"/>
                    <a:pt x="117173" y="102488"/>
                    <a:pt x="117197" y="97142"/>
                  </a:cubicBezTo>
                  <a:cubicBezTo>
                    <a:pt x="117246" y="96036"/>
                    <a:pt x="117379" y="96036"/>
                    <a:pt x="117440" y="96958"/>
                  </a:cubicBezTo>
                  <a:cubicBezTo>
                    <a:pt x="117622" y="105806"/>
                    <a:pt x="117961" y="113732"/>
                    <a:pt x="118568" y="113732"/>
                  </a:cubicBezTo>
                  <a:cubicBezTo>
                    <a:pt x="118956" y="113732"/>
                    <a:pt x="119284" y="110230"/>
                    <a:pt x="119284" y="103225"/>
                  </a:cubicBezTo>
                  <a:cubicBezTo>
                    <a:pt x="119284" y="95852"/>
                    <a:pt x="118859" y="91797"/>
                    <a:pt x="118459" y="88294"/>
                  </a:cubicBezTo>
                  <a:cubicBezTo>
                    <a:pt x="117840" y="82949"/>
                    <a:pt x="117403" y="77235"/>
                    <a:pt x="117403" y="68387"/>
                  </a:cubicBezTo>
                  <a:cubicBezTo>
                    <a:pt x="117403" y="56589"/>
                    <a:pt x="118046" y="49769"/>
                    <a:pt x="118859" y="49769"/>
                  </a:cubicBezTo>
                  <a:cubicBezTo>
                    <a:pt x="119308" y="49769"/>
                    <a:pt x="119708" y="51428"/>
                    <a:pt x="119793" y="52718"/>
                  </a:cubicBezTo>
                  <a:close/>
                </a:path>
              </a:pathLst>
            </a:custGeom>
            <a:solidFill>
              <a:srgbClr val="152A5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91" name="Google Shape;191;p29"/>
          <p:cNvSpPr txBox="1">
            <a:spLocks noGrp="1"/>
          </p:cNvSpPr>
          <p:nvPr>
            <p:ph type="sldNum" idx="12"/>
          </p:nvPr>
        </p:nvSpPr>
        <p:spPr>
          <a:xfrm>
            <a:off x="11314596" y="6577015"/>
            <a:ext cx="2679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iddle Align Content Right">
  <p:cSld name="Middle Align Content Right">
    <p:spTree>
      <p:nvGrpSpPr>
        <p:cNvPr id="1" name="Shape 192"/>
        <p:cNvGrpSpPr/>
        <p:nvPr/>
      </p:nvGrpSpPr>
      <p:grpSpPr>
        <a:xfrm>
          <a:off x="0" y="0"/>
          <a:ext cx="0" cy="0"/>
          <a:chOff x="0" y="0"/>
          <a:chExt cx="0" cy="0"/>
        </a:xfrm>
      </p:grpSpPr>
      <p:sp>
        <p:nvSpPr>
          <p:cNvPr id="193" name="Google Shape;193;p30"/>
          <p:cNvSpPr txBox="1">
            <a:spLocks noGrp="1"/>
          </p:cNvSpPr>
          <p:nvPr>
            <p:ph type="title"/>
          </p:nvPr>
        </p:nvSpPr>
        <p:spPr>
          <a:xfrm>
            <a:off x="6400800" y="914402"/>
            <a:ext cx="5181600" cy="1190700"/>
          </a:xfrm>
          <a:prstGeom prst="rect">
            <a:avLst/>
          </a:prstGeom>
          <a:noFill/>
          <a:ln>
            <a:noFill/>
          </a:ln>
        </p:spPr>
        <p:txBody>
          <a:bodyPr spcFirstLastPara="1" wrap="square" lIns="91425" tIns="91425" rIns="91425" bIns="91425" anchor="b" anchorCtr="0">
            <a:noAutofit/>
          </a:bodyPr>
          <a:lstStyle>
            <a:lvl1pPr marR="0" lvl="0" algn="l" rtl="0">
              <a:lnSpc>
                <a:spcPct val="85000"/>
              </a:lnSpc>
              <a:spcBef>
                <a:spcPts val="0"/>
              </a:spcBef>
              <a:spcAft>
                <a:spcPts val="0"/>
              </a:spcAft>
              <a:buClr>
                <a:schemeClr val="accent1"/>
              </a:buClr>
              <a:buSzPts val="4000"/>
              <a:buFont typeface="Calibri"/>
              <a:buNone/>
              <a:defRPr sz="4000" b="0" i="0" u="none" strike="noStrike" cap="none">
                <a:solidFill>
                  <a:schemeClr val="accent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94" name="Google Shape;194;p30"/>
          <p:cNvSpPr txBox="1">
            <a:spLocks noGrp="1"/>
          </p:cNvSpPr>
          <p:nvPr>
            <p:ph type="body" idx="1"/>
          </p:nvPr>
        </p:nvSpPr>
        <p:spPr>
          <a:xfrm>
            <a:off x="609600" y="914400"/>
            <a:ext cx="5181600" cy="5210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37BAAB"/>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600"/>
              </a:spcBef>
              <a:spcAft>
                <a:spcPts val="0"/>
              </a:spcAft>
              <a:buClr>
                <a:schemeClr val="accent3"/>
              </a:buClr>
              <a:buSzPts val="1380"/>
              <a:buFont typeface="Calibri"/>
              <a:buNone/>
              <a:defRPr sz="1200" b="0" i="0" u="none" strike="noStrike" cap="none">
                <a:solidFill>
                  <a:schemeClr val="dk2"/>
                </a:solidFill>
                <a:latin typeface="Calibri"/>
                <a:ea typeface="Calibri"/>
                <a:cs typeface="Calibri"/>
                <a:sym typeface="Calibri"/>
              </a:defRPr>
            </a:lvl2pPr>
            <a:lvl3pPr marL="1371600" marR="0" lvl="2" indent="-304800" algn="l" rtl="0">
              <a:lnSpc>
                <a:spcPct val="100000"/>
              </a:lnSpc>
              <a:spcBef>
                <a:spcPts val="60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3pPr>
            <a:lvl4pPr marL="1828800" marR="0" lvl="3" indent="-298450" algn="l" rtl="0">
              <a:lnSpc>
                <a:spcPct val="100000"/>
              </a:lnSpc>
              <a:spcBef>
                <a:spcPts val="600"/>
              </a:spcBef>
              <a:spcAft>
                <a:spcPts val="0"/>
              </a:spcAft>
              <a:buClr>
                <a:schemeClr val="dk2"/>
              </a:buClr>
              <a:buSzPts val="1100"/>
              <a:buFont typeface="Helvetica Neue"/>
              <a:buChar char="−"/>
              <a:defRPr sz="1100" b="0" i="0" u="none" strike="noStrike" cap="none">
                <a:solidFill>
                  <a:schemeClr val="dk2"/>
                </a:solidFill>
                <a:latin typeface="Calibri"/>
                <a:ea typeface="Calibri"/>
                <a:cs typeface="Calibri"/>
                <a:sym typeface="Calibri"/>
              </a:defRPr>
            </a:lvl4pPr>
            <a:lvl5pPr marL="2286000" marR="0" lvl="4" indent="-228600" algn="l" rtl="0">
              <a:lnSpc>
                <a:spcPct val="100000"/>
              </a:lnSpc>
              <a:spcBef>
                <a:spcPts val="1200"/>
              </a:spcBef>
              <a:spcAft>
                <a:spcPts val="0"/>
              </a:spcAft>
              <a:buClr>
                <a:schemeClr val="accent1"/>
              </a:buClr>
              <a:buSzPts val="1100"/>
              <a:buFont typeface="Arial"/>
              <a:buNone/>
              <a:defRPr sz="1100" b="1" i="0" u="none" strike="noStrike" cap="none">
                <a:solidFill>
                  <a:schemeClr val="accent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95" name="Google Shape;195;p30"/>
          <p:cNvSpPr txBox="1">
            <a:spLocks noGrp="1"/>
          </p:cNvSpPr>
          <p:nvPr>
            <p:ph type="body" idx="2"/>
          </p:nvPr>
        </p:nvSpPr>
        <p:spPr>
          <a:xfrm>
            <a:off x="6400800" y="2223149"/>
            <a:ext cx="5181600" cy="3901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37BAAB"/>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600"/>
              </a:spcBef>
              <a:spcAft>
                <a:spcPts val="0"/>
              </a:spcAft>
              <a:buClr>
                <a:schemeClr val="accent3"/>
              </a:buClr>
              <a:buSzPts val="2147"/>
              <a:buFont typeface="Calibri"/>
              <a:buNone/>
              <a:defRPr sz="1867" b="0" i="0" u="none" strike="noStrike" cap="none">
                <a:solidFill>
                  <a:schemeClr val="dk2"/>
                </a:solidFill>
                <a:latin typeface="Calibri"/>
                <a:ea typeface="Calibri"/>
                <a:cs typeface="Calibri"/>
                <a:sym typeface="Calibri"/>
              </a:defRPr>
            </a:lvl2pPr>
            <a:lvl3pPr marL="1371600" marR="0" lvl="2" indent="-304800" algn="l" rtl="0">
              <a:lnSpc>
                <a:spcPct val="100000"/>
              </a:lnSpc>
              <a:spcBef>
                <a:spcPts val="60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3pPr>
            <a:lvl4pPr marL="1828800" marR="0" lvl="3" indent="-298450" algn="l" rtl="0">
              <a:lnSpc>
                <a:spcPct val="100000"/>
              </a:lnSpc>
              <a:spcBef>
                <a:spcPts val="600"/>
              </a:spcBef>
              <a:spcAft>
                <a:spcPts val="0"/>
              </a:spcAft>
              <a:buClr>
                <a:schemeClr val="dk2"/>
              </a:buClr>
              <a:buSzPts val="1100"/>
              <a:buFont typeface="Helvetica Neue"/>
              <a:buChar char="−"/>
              <a:defRPr sz="1100" b="0" i="0" u="none" strike="noStrike" cap="none">
                <a:solidFill>
                  <a:schemeClr val="dk2"/>
                </a:solidFill>
                <a:latin typeface="Calibri"/>
                <a:ea typeface="Calibri"/>
                <a:cs typeface="Calibri"/>
                <a:sym typeface="Calibri"/>
              </a:defRPr>
            </a:lvl4pPr>
            <a:lvl5pPr marL="2286000" marR="0" lvl="4" indent="-228600" algn="l" rtl="0">
              <a:lnSpc>
                <a:spcPct val="100000"/>
              </a:lnSpc>
              <a:spcBef>
                <a:spcPts val="1200"/>
              </a:spcBef>
              <a:spcAft>
                <a:spcPts val="0"/>
              </a:spcAft>
              <a:buClr>
                <a:schemeClr val="accent1"/>
              </a:buClr>
              <a:buSzPts val="1467"/>
              <a:buFont typeface="Arial"/>
              <a:buNone/>
              <a:defRPr sz="1467" b="1" i="0" u="none" strike="noStrike" cap="none">
                <a:solidFill>
                  <a:schemeClr val="accent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96" name="Google Shape;196;p30"/>
          <p:cNvSpPr txBox="1">
            <a:spLocks noGrp="1"/>
          </p:cNvSpPr>
          <p:nvPr>
            <p:ph type="sldNum" idx="12"/>
          </p:nvPr>
        </p:nvSpPr>
        <p:spPr>
          <a:xfrm>
            <a:off x="11314596" y="6577015"/>
            <a:ext cx="2679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left, Picture right 1">
  <p:cSld name="Content left, Picture right 1">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7421688" y="1142150"/>
            <a:ext cx="3932100" cy="11127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200"/>
              <a:buFont typeface="Roboto Medium"/>
              <a:buNone/>
              <a:defRPr sz="3200">
                <a:solidFill>
                  <a:schemeClr val="lt1"/>
                </a:solidFill>
                <a:latin typeface="Roboto Medium"/>
                <a:ea typeface="Roboto Medium"/>
                <a:cs typeface="Roboto Medium"/>
                <a:sym typeface="Roboto Medium"/>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9" name="Google Shape;39;p5"/>
          <p:cNvCxnSpPr/>
          <p:nvPr/>
        </p:nvCxnSpPr>
        <p:spPr>
          <a:xfrm>
            <a:off x="6570300" y="517325"/>
            <a:ext cx="4648200" cy="0"/>
          </a:xfrm>
          <a:prstGeom prst="straightConnector1">
            <a:avLst/>
          </a:prstGeom>
          <a:noFill/>
          <a:ln w="38100" cap="flat" cmpd="sng">
            <a:solidFill>
              <a:srgbClr val="FFFFFF"/>
            </a:solidFill>
            <a:prstDash val="solid"/>
            <a:miter lim="800000"/>
            <a:headEnd type="none" w="sm" len="sm"/>
            <a:tailEnd type="none" w="sm" len="sm"/>
          </a:ln>
        </p:spPr>
      </p:cxnSp>
      <p:cxnSp>
        <p:nvCxnSpPr>
          <p:cNvPr id="40" name="Google Shape;40;p5"/>
          <p:cNvCxnSpPr/>
          <p:nvPr/>
        </p:nvCxnSpPr>
        <p:spPr>
          <a:xfrm>
            <a:off x="6564750" y="2744973"/>
            <a:ext cx="4659300" cy="0"/>
          </a:xfrm>
          <a:prstGeom prst="straightConnector1">
            <a:avLst/>
          </a:prstGeom>
          <a:noFill/>
          <a:ln w="25400" cap="flat" cmpd="sng">
            <a:solidFill>
              <a:srgbClr val="FFFFFF"/>
            </a:solidFill>
            <a:prstDash val="solid"/>
            <a:miter lim="800000"/>
            <a:headEnd type="none" w="sm" len="sm"/>
            <a:tailEnd type="none" w="sm" len="sm"/>
          </a:ln>
        </p:spPr>
      </p:cxnSp>
      <p:sp>
        <p:nvSpPr>
          <p:cNvPr id="41" name="Google Shape;41;p5"/>
          <p:cNvSpPr txBox="1"/>
          <p:nvPr/>
        </p:nvSpPr>
        <p:spPr>
          <a:xfrm>
            <a:off x="9344550" y="3129925"/>
            <a:ext cx="1879500" cy="1612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Roboto Light"/>
                <a:ea typeface="Roboto Light"/>
                <a:cs typeface="Roboto Light"/>
                <a:sym typeface="Roboto Light"/>
              </a:rPr>
              <a:t>#</a:t>
            </a:r>
            <a:endParaRPr sz="8000" b="0" i="0" u="none" strike="noStrike" cap="none">
              <a:solidFill>
                <a:schemeClr val="lt1"/>
              </a:solidFill>
              <a:latin typeface="Roboto Light"/>
              <a:ea typeface="Roboto Light"/>
              <a:cs typeface="Roboto Light"/>
              <a:sym typeface="Roboto Light"/>
            </a:endParaRPr>
          </a:p>
        </p:txBody>
      </p:sp>
      <p:pic>
        <p:nvPicPr>
          <p:cNvPr id="42" name="Google Shape;42;p5"/>
          <p:cNvPicPr preferRelativeResize="0"/>
          <p:nvPr/>
        </p:nvPicPr>
        <p:blipFill rotWithShape="1">
          <a:blip r:embed="rId2">
            <a:alphaModFix/>
          </a:blip>
          <a:srcRect t="-8837" r="-14351" b="-8837"/>
          <a:stretch/>
        </p:blipFill>
        <p:spPr>
          <a:xfrm>
            <a:off x="838202" y="6171889"/>
            <a:ext cx="3266427" cy="55896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6"/>
          <p:cNvSpPr txBox="1">
            <a:spLocks noGrp="1"/>
          </p:cNvSpPr>
          <p:nvPr>
            <p:ph type="dt" idx="10"/>
          </p:nvPr>
        </p:nvSpPr>
        <p:spPr>
          <a:xfrm>
            <a:off x="1888067" y="6356351"/>
            <a:ext cx="2844800" cy="365125"/>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1800" b="0" i="0">
                <a:solidFill>
                  <a:schemeClr val="dk1"/>
                </a:solidFill>
                <a:latin typeface="Roboto"/>
                <a:ea typeface="Roboto"/>
                <a:cs typeface="Roboto"/>
                <a:sym typeface="Roboto"/>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1800" b="0" i="0">
                <a:solidFill>
                  <a:schemeClr val="dk1"/>
                </a:solidFill>
                <a:latin typeface="Roboto"/>
                <a:ea typeface="Roboto"/>
                <a:cs typeface="Roboto"/>
                <a:sym typeface="Roboto"/>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SzPts val="1800"/>
              <a:buNone/>
              <a:defRPr sz="1800" b="0" i="0" u="none" strike="noStrike" cap="none">
                <a:solidFill>
                  <a:srgbClr val="000000"/>
                </a:solidFill>
                <a:latin typeface="Roboto"/>
                <a:ea typeface="Roboto"/>
                <a:cs typeface="Roboto"/>
                <a:sym typeface="Roboto"/>
              </a:defRPr>
            </a:lvl1pPr>
            <a:lvl2pPr marL="0" marR="0" lvl="1" indent="0" algn="l">
              <a:lnSpc>
                <a:spcPct val="100000"/>
              </a:lnSpc>
              <a:spcBef>
                <a:spcPts val="0"/>
              </a:spcBef>
              <a:spcAft>
                <a:spcPts val="0"/>
              </a:spcAft>
              <a:buSzPts val="1800"/>
              <a:buNone/>
              <a:defRPr sz="1800" b="0" i="0" u="none" strike="noStrike" cap="none">
                <a:solidFill>
                  <a:srgbClr val="000000"/>
                </a:solidFill>
                <a:latin typeface="Roboto"/>
                <a:ea typeface="Roboto"/>
                <a:cs typeface="Roboto"/>
                <a:sym typeface="Roboto"/>
              </a:defRPr>
            </a:lvl2pPr>
            <a:lvl3pPr marL="0" marR="0" lvl="2" indent="0" algn="l">
              <a:lnSpc>
                <a:spcPct val="100000"/>
              </a:lnSpc>
              <a:spcBef>
                <a:spcPts val="0"/>
              </a:spcBef>
              <a:spcAft>
                <a:spcPts val="0"/>
              </a:spcAft>
              <a:buSzPts val="1800"/>
              <a:buNone/>
              <a:defRPr sz="1800" b="0" i="0" u="none" strike="noStrike" cap="none">
                <a:solidFill>
                  <a:srgbClr val="000000"/>
                </a:solidFill>
                <a:latin typeface="Roboto"/>
                <a:ea typeface="Roboto"/>
                <a:cs typeface="Roboto"/>
                <a:sym typeface="Roboto"/>
              </a:defRPr>
            </a:lvl3pPr>
            <a:lvl4pPr marL="0" marR="0" lvl="3" indent="0" algn="l">
              <a:lnSpc>
                <a:spcPct val="100000"/>
              </a:lnSpc>
              <a:spcBef>
                <a:spcPts val="0"/>
              </a:spcBef>
              <a:spcAft>
                <a:spcPts val="0"/>
              </a:spcAft>
              <a:buSzPts val="1800"/>
              <a:buNone/>
              <a:defRPr sz="1800" b="0" i="0" u="none" strike="noStrike" cap="none">
                <a:solidFill>
                  <a:srgbClr val="000000"/>
                </a:solidFill>
                <a:latin typeface="Roboto"/>
                <a:ea typeface="Roboto"/>
                <a:cs typeface="Roboto"/>
                <a:sym typeface="Roboto"/>
              </a:defRPr>
            </a:lvl4pPr>
            <a:lvl5pPr marL="0" marR="0" lvl="4" indent="0" algn="l">
              <a:lnSpc>
                <a:spcPct val="100000"/>
              </a:lnSpc>
              <a:spcBef>
                <a:spcPts val="0"/>
              </a:spcBef>
              <a:spcAft>
                <a:spcPts val="0"/>
              </a:spcAft>
              <a:buSzPts val="1800"/>
              <a:buNone/>
              <a:defRPr sz="1800" b="0" i="0" u="none" strike="noStrike" cap="none">
                <a:solidFill>
                  <a:srgbClr val="000000"/>
                </a:solidFill>
                <a:latin typeface="Roboto"/>
                <a:ea typeface="Roboto"/>
                <a:cs typeface="Roboto"/>
                <a:sym typeface="Roboto"/>
              </a:defRPr>
            </a:lvl5pPr>
            <a:lvl6pPr marL="0" marR="0" lvl="5" indent="0" algn="l">
              <a:lnSpc>
                <a:spcPct val="100000"/>
              </a:lnSpc>
              <a:spcBef>
                <a:spcPts val="0"/>
              </a:spcBef>
              <a:spcAft>
                <a:spcPts val="0"/>
              </a:spcAft>
              <a:buSzPts val="1800"/>
              <a:buNone/>
              <a:defRPr sz="1800" b="0" i="0" u="none" strike="noStrike" cap="none">
                <a:solidFill>
                  <a:srgbClr val="000000"/>
                </a:solidFill>
                <a:latin typeface="Roboto"/>
                <a:ea typeface="Roboto"/>
                <a:cs typeface="Roboto"/>
                <a:sym typeface="Roboto"/>
              </a:defRPr>
            </a:lvl6pPr>
            <a:lvl7pPr marL="0" marR="0" lvl="6" indent="0" algn="l">
              <a:lnSpc>
                <a:spcPct val="100000"/>
              </a:lnSpc>
              <a:spcBef>
                <a:spcPts val="0"/>
              </a:spcBef>
              <a:spcAft>
                <a:spcPts val="0"/>
              </a:spcAft>
              <a:buSzPts val="1800"/>
              <a:buNone/>
              <a:defRPr sz="1800" b="0" i="0" u="none" strike="noStrike" cap="none">
                <a:solidFill>
                  <a:srgbClr val="000000"/>
                </a:solidFill>
                <a:latin typeface="Roboto"/>
                <a:ea typeface="Roboto"/>
                <a:cs typeface="Roboto"/>
                <a:sym typeface="Roboto"/>
              </a:defRPr>
            </a:lvl7pPr>
            <a:lvl8pPr marL="0" marR="0" lvl="7" indent="0" algn="l">
              <a:lnSpc>
                <a:spcPct val="100000"/>
              </a:lnSpc>
              <a:spcBef>
                <a:spcPts val="0"/>
              </a:spcBef>
              <a:spcAft>
                <a:spcPts val="0"/>
              </a:spcAft>
              <a:buSzPts val="1800"/>
              <a:buNone/>
              <a:defRPr sz="1800" b="0" i="0" u="none" strike="noStrike" cap="none">
                <a:solidFill>
                  <a:srgbClr val="000000"/>
                </a:solidFill>
                <a:latin typeface="Roboto"/>
                <a:ea typeface="Roboto"/>
                <a:cs typeface="Roboto"/>
                <a:sym typeface="Roboto"/>
              </a:defRPr>
            </a:lvl8pPr>
            <a:lvl9pPr marL="0" marR="0" lvl="8" indent="0" algn="l">
              <a:lnSpc>
                <a:spcPct val="100000"/>
              </a:lnSpc>
              <a:spcBef>
                <a:spcPts val="0"/>
              </a:spcBef>
              <a:spcAft>
                <a:spcPts val="0"/>
              </a:spcAft>
              <a:buSzPts val="1800"/>
              <a:buNone/>
              <a:defRPr sz="1800" b="0" i="0" u="none" strike="noStrike" cap="none">
                <a:solidFill>
                  <a:srgbClr val="000000"/>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solidFill>
                  <a:srgbClr val="0028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560"/>
              </a:spcBef>
              <a:spcAft>
                <a:spcPts val="0"/>
              </a:spcAft>
              <a:buSzPts val="1400"/>
              <a:buNone/>
              <a:defRPr sz="2800">
                <a:solidFill>
                  <a:srgbClr val="005DAB"/>
                </a:solidFill>
              </a:defRPr>
            </a:lvl1pPr>
            <a:lvl2pPr marL="914400" lvl="1" indent="-381000" algn="l">
              <a:lnSpc>
                <a:spcPct val="90000"/>
              </a:lnSpc>
              <a:spcBef>
                <a:spcPts val="480"/>
              </a:spcBef>
              <a:spcAft>
                <a:spcPts val="0"/>
              </a:spcAft>
              <a:buClr>
                <a:srgbClr val="10AD6C"/>
              </a:buClr>
              <a:buSzPts val="2400"/>
              <a:buChar char="–"/>
              <a:defRPr sz="2400"/>
            </a:lvl2pPr>
            <a:lvl3pPr marL="1371600" lvl="2" indent="-355600" algn="l">
              <a:lnSpc>
                <a:spcPct val="90000"/>
              </a:lnSpc>
              <a:spcBef>
                <a:spcPts val="400"/>
              </a:spcBef>
              <a:spcAft>
                <a:spcPts val="0"/>
              </a:spcAft>
              <a:buClr>
                <a:srgbClr val="595959"/>
              </a:buClr>
              <a:buSzPts val="2000"/>
              <a:buChar char="•"/>
              <a:defRPr sz="2000"/>
            </a:lvl3pPr>
            <a:lvl4pPr marL="1828800" lvl="3" indent="-342900" algn="l">
              <a:lnSpc>
                <a:spcPct val="90000"/>
              </a:lnSpc>
              <a:spcBef>
                <a:spcPts val="360"/>
              </a:spcBef>
              <a:spcAft>
                <a:spcPts val="0"/>
              </a:spcAft>
              <a:buClr>
                <a:srgbClr val="595959"/>
              </a:buClr>
              <a:buSzPts val="1800"/>
              <a:buChar char="–"/>
              <a:defRPr sz="1800"/>
            </a:lvl4pPr>
            <a:lvl5pPr marL="2286000" lvl="4" indent="-342900" algn="l">
              <a:lnSpc>
                <a:spcPct val="90000"/>
              </a:lnSpc>
              <a:spcBef>
                <a:spcPts val="360"/>
              </a:spcBef>
              <a:spcAft>
                <a:spcPts val="0"/>
              </a:spcAft>
              <a:buClr>
                <a:srgbClr val="595959"/>
              </a:buClr>
              <a:buSzPts val="1800"/>
              <a:buChar char="»"/>
              <a:defRPr sz="1800"/>
            </a:lvl5pPr>
            <a:lvl6pPr marL="2743200" lvl="5" indent="-342900" algn="l">
              <a:lnSpc>
                <a:spcPct val="90000"/>
              </a:lnSpc>
              <a:spcBef>
                <a:spcPts val="360"/>
              </a:spcBef>
              <a:spcAft>
                <a:spcPts val="0"/>
              </a:spcAft>
              <a:buClr>
                <a:schemeClr val="dk1"/>
              </a:buClr>
              <a:buSzPts val="1800"/>
              <a:buChar char="•"/>
              <a:defRPr sz="1800"/>
            </a:lvl6pPr>
            <a:lvl7pPr marL="3200400" lvl="6" indent="-342900" algn="l">
              <a:lnSpc>
                <a:spcPct val="90000"/>
              </a:lnSpc>
              <a:spcBef>
                <a:spcPts val="360"/>
              </a:spcBef>
              <a:spcAft>
                <a:spcPts val="0"/>
              </a:spcAft>
              <a:buClr>
                <a:schemeClr val="dk1"/>
              </a:buClr>
              <a:buSzPts val="1800"/>
              <a:buChar char="•"/>
              <a:defRPr sz="1800"/>
            </a:lvl7pPr>
            <a:lvl8pPr marL="3657600" lvl="7" indent="-342900" algn="l">
              <a:lnSpc>
                <a:spcPct val="90000"/>
              </a:lnSpc>
              <a:spcBef>
                <a:spcPts val="360"/>
              </a:spcBef>
              <a:spcAft>
                <a:spcPts val="0"/>
              </a:spcAft>
              <a:buClr>
                <a:schemeClr val="dk1"/>
              </a:buClr>
              <a:buSzPts val="1800"/>
              <a:buChar char="•"/>
              <a:defRPr sz="1800"/>
            </a:lvl8pPr>
            <a:lvl9pPr marL="4114800" lvl="8" indent="-342900" algn="l">
              <a:lnSpc>
                <a:spcPct val="90000"/>
              </a:lnSpc>
              <a:spcBef>
                <a:spcPts val="360"/>
              </a:spcBef>
              <a:spcAft>
                <a:spcPts val="0"/>
              </a:spcAft>
              <a:buClr>
                <a:schemeClr val="dk1"/>
              </a:buClr>
              <a:buSzPts val="1800"/>
              <a:buChar char="•"/>
              <a:defRPr sz="1800"/>
            </a:lvl9pPr>
          </a:lstStyle>
          <a:p>
            <a:endParaRPr/>
          </a:p>
        </p:txBody>
      </p:sp>
      <p:sp>
        <p:nvSpPr>
          <p:cNvPr id="50" name="Google Shape;50;p7"/>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560"/>
              </a:spcBef>
              <a:spcAft>
                <a:spcPts val="0"/>
              </a:spcAft>
              <a:buSzPts val="1400"/>
              <a:buNone/>
              <a:defRPr sz="2800">
                <a:solidFill>
                  <a:srgbClr val="005DAB"/>
                </a:solidFill>
              </a:defRPr>
            </a:lvl1pPr>
            <a:lvl2pPr marL="914400" lvl="1" indent="-381000" algn="l">
              <a:lnSpc>
                <a:spcPct val="90000"/>
              </a:lnSpc>
              <a:spcBef>
                <a:spcPts val="480"/>
              </a:spcBef>
              <a:spcAft>
                <a:spcPts val="0"/>
              </a:spcAft>
              <a:buClr>
                <a:srgbClr val="10AD6C"/>
              </a:buClr>
              <a:buSzPts val="2400"/>
              <a:buChar char="–"/>
              <a:defRPr sz="2400"/>
            </a:lvl2pPr>
            <a:lvl3pPr marL="1371600" lvl="2" indent="-355600" algn="l">
              <a:lnSpc>
                <a:spcPct val="90000"/>
              </a:lnSpc>
              <a:spcBef>
                <a:spcPts val="400"/>
              </a:spcBef>
              <a:spcAft>
                <a:spcPts val="0"/>
              </a:spcAft>
              <a:buClr>
                <a:srgbClr val="595959"/>
              </a:buClr>
              <a:buSzPts val="2000"/>
              <a:buChar char="•"/>
              <a:defRPr sz="2000"/>
            </a:lvl3pPr>
            <a:lvl4pPr marL="1828800" lvl="3" indent="-342900" algn="l">
              <a:lnSpc>
                <a:spcPct val="90000"/>
              </a:lnSpc>
              <a:spcBef>
                <a:spcPts val="360"/>
              </a:spcBef>
              <a:spcAft>
                <a:spcPts val="0"/>
              </a:spcAft>
              <a:buClr>
                <a:srgbClr val="595959"/>
              </a:buClr>
              <a:buSzPts val="1800"/>
              <a:buChar char="–"/>
              <a:defRPr sz="1800"/>
            </a:lvl4pPr>
            <a:lvl5pPr marL="2286000" lvl="4" indent="-342900" algn="l">
              <a:lnSpc>
                <a:spcPct val="90000"/>
              </a:lnSpc>
              <a:spcBef>
                <a:spcPts val="360"/>
              </a:spcBef>
              <a:spcAft>
                <a:spcPts val="0"/>
              </a:spcAft>
              <a:buClr>
                <a:srgbClr val="595959"/>
              </a:buClr>
              <a:buSzPts val="1800"/>
              <a:buChar char="»"/>
              <a:defRPr sz="1800"/>
            </a:lvl5pPr>
            <a:lvl6pPr marL="2743200" lvl="5" indent="-342900" algn="l">
              <a:lnSpc>
                <a:spcPct val="90000"/>
              </a:lnSpc>
              <a:spcBef>
                <a:spcPts val="360"/>
              </a:spcBef>
              <a:spcAft>
                <a:spcPts val="0"/>
              </a:spcAft>
              <a:buClr>
                <a:schemeClr val="dk1"/>
              </a:buClr>
              <a:buSzPts val="1800"/>
              <a:buChar char="•"/>
              <a:defRPr sz="1800"/>
            </a:lvl6pPr>
            <a:lvl7pPr marL="3200400" lvl="6" indent="-342900" algn="l">
              <a:lnSpc>
                <a:spcPct val="90000"/>
              </a:lnSpc>
              <a:spcBef>
                <a:spcPts val="360"/>
              </a:spcBef>
              <a:spcAft>
                <a:spcPts val="0"/>
              </a:spcAft>
              <a:buClr>
                <a:schemeClr val="dk1"/>
              </a:buClr>
              <a:buSzPts val="1800"/>
              <a:buChar char="•"/>
              <a:defRPr sz="1800"/>
            </a:lvl7pPr>
            <a:lvl8pPr marL="3657600" lvl="7" indent="-342900" algn="l">
              <a:lnSpc>
                <a:spcPct val="90000"/>
              </a:lnSpc>
              <a:spcBef>
                <a:spcPts val="360"/>
              </a:spcBef>
              <a:spcAft>
                <a:spcPts val="0"/>
              </a:spcAft>
              <a:buClr>
                <a:schemeClr val="dk1"/>
              </a:buClr>
              <a:buSzPts val="1800"/>
              <a:buChar char="•"/>
              <a:defRPr sz="1800"/>
            </a:lvl8pPr>
            <a:lvl9pPr marL="4114800" lvl="8" indent="-342900" algn="l">
              <a:lnSpc>
                <a:spcPct val="90000"/>
              </a:lnSpc>
              <a:spcBef>
                <a:spcPts val="360"/>
              </a:spcBef>
              <a:spcAft>
                <a:spcPts val="0"/>
              </a:spcAft>
              <a:buClr>
                <a:schemeClr val="dk1"/>
              </a:buClr>
              <a:buSzPts val="1800"/>
              <a:buChar char="•"/>
              <a:defRPr sz="1800"/>
            </a:lvl9pPr>
          </a:lstStyle>
          <a:p>
            <a:endParaRPr/>
          </a:p>
        </p:txBody>
      </p:sp>
      <p:sp>
        <p:nvSpPr>
          <p:cNvPr id="51" name="Google Shape;51;p7"/>
          <p:cNvSpPr txBox="1">
            <a:spLocks noGrp="1"/>
          </p:cNvSpPr>
          <p:nvPr>
            <p:ph type="dt" idx="10"/>
          </p:nvPr>
        </p:nvSpPr>
        <p:spPr>
          <a:xfrm>
            <a:off x="1888067" y="6356351"/>
            <a:ext cx="2844800" cy="365125"/>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1800" b="0" i="0">
                <a:solidFill>
                  <a:schemeClr val="dk1"/>
                </a:solidFill>
                <a:latin typeface="Roboto"/>
                <a:ea typeface="Roboto"/>
                <a:cs typeface="Roboto"/>
                <a:sym typeface="Roboto"/>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1800" b="0" i="0">
                <a:solidFill>
                  <a:schemeClr val="dk1"/>
                </a:solidFill>
                <a:latin typeface="Roboto"/>
                <a:ea typeface="Roboto"/>
                <a:cs typeface="Roboto"/>
                <a:sym typeface="Roboto"/>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SzPts val="1800"/>
              <a:buNone/>
              <a:defRPr sz="1800" b="0" i="0" u="none" strike="noStrike" cap="none">
                <a:solidFill>
                  <a:srgbClr val="000000"/>
                </a:solidFill>
                <a:latin typeface="Roboto"/>
                <a:ea typeface="Roboto"/>
                <a:cs typeface="Roboto"/>
                <a:sym typeface="Roboto"/>
              </a:defRPr>
            </a:lvl1pPr>
            <a:lvl2pPr marL="0" marR="0" lvl="1" indent="0" algn="l">
              <a:lnSpc>
                <a:spcPct val="100000"/>
              </a:lnSpc>
              <a:spcBef>
                <a:spcPts val="0"/>
              </a:spcBef>
              <a:spcAft>
                <a:spcPts val="0"/>
              </a:spcAft>
              <a:buSzPts val="1800"/>
              <a:buNone/>
              <a:defRPr sz="1800" b="0" i="0" u="none" strike="noStrike" cap="none">
                <a:solidFill>
                  <a:srgbClr val="000000"/>
                </a:solidFill>
                <a:latin typeface="Roboto"/>
                <a:ea typeface="Roboto"/>
                <a:cs typeface="Roboto"/>
                <a:sym typeface="Roboto"/>
              </a:defRPr>
            </a:lvl2pPr>
            <a:lvl3pPr marL="0" marR="0" lvl="2" indent="0" algn="l">
              <a:lnSpc>
                <a:spcPct val="100000"/>
              </a:lnSpc>
              <a:spcBef>
                <a:spcPts val="0"/>
              </a:spcBef>
              <a:spcAft>
                <a:spcPts val="0"/>
              </a:spcAft>
              <a:buSzPts val="1800"/>
              <a:buNone/>
              <a:defRPr sz="1800" b="0" i="0" u="none" strike="noStrike" cap="none">
                <a:solidFill>
                  <a:srgbClr val="000000"/>
                </a:solidFill>
                <a:latin typeface="Roboto"/>
                <a:ea typeface="Roboto"/>
                <a:cs typeface="Roboto"/>
                <a:sym typeface="Roboto"/>
              </a:defRPr>
            </a:lvl3pPr>
            <a:lvl4pPr marL="0" marR="0" lvl="3" indent="0" algn="l">
              <a:lnSpc>
                <a:spcPct val="100000"/>
              </a:lnSpc>
              <a:spcBef>
                <a:spcPts val="0"/>
              </a:spcBef>
              <a:spcAft>
                <a:spcPts val="0"/>
              </a:spcAft>
              <a:buSzPts val="1800"/>
              <a:buNone/>
              <a:defRPr sz="1800" b="0" i="0" u="none" strike="noStrike" cap="none">
                <a:solidFill>
                  <a:srgbClr val="000000"/>
                </a:solidFill>
                <a:latin typeface="Roboto"/>
                <a:ea typeface="Roboto"/>
                <a:cs typeface="Roboto"/>
                <a:sym typeface="Roboto"/>
              </a:defRPr>
            </a:lvl4pPr>
            <a:lvl5pPr marL="0" marR="0" lvl="4" indent="0" algn="l">
              <a:lnSpc>
                <a:spcPct val="100000"/>
              </a:lnSpc>
              <a:spcBef>
                <a:spcPts val="0"/>
              </a:spcBef>
              <a:spcAft>
                <a:spcPts val="0"/>
              </a:spcAft>
              <a:buSzPts val="1800"/>
              <a:buNone/>
              <a:defRPr sz="1800" b="0" i="0" u="none" strike="noStrike" cap="none">
                <a:solidFill>
                  <a:srgbClr val="000000"/>
                </a:solidFill>
                <a:latin typeface="Roboto"/>
                <a:ea typeface="Roboto"/>
                <a:cs typeface="Roboto"/>
                <a:sym typeface="Roboto"/>
              </a:defRPr>
            </a:lvl5pPr>
            <a:lvl6pPr marL="0" marR="0" lvl="5" indent="0" algn="l">
              <a:lnSpc>
                <a:spcPct val="100000"/>
              </a:lnSpc>
              <a:spcBef>
                <a:spcPts val="0"/>
              </a:spcBef>
              <a:spcAft>
                <a:spcPts val="0"/>
              </a:spcAft>
              <a:buSzPts val="1800"/>
              <a:buNone/>
              <a:defRPr sz="1800" b="0" i="0" u="none" strike="noStrike" cap="none">
                <a:solidFill>
                  <a:srgbClr val="000000"/>
                </a:solidFill>
                <a:latin typeface="Roboto"/>
                <a:ea typeface="Roboto"/>
                <a:cs typeface="Roboto"/>
                <a:sym typeface="Roboto"/>
              </a:defRPr>
            </a:lvl6pPr>
            <a:lvl7pPr marL="0" marR="0" lvl="6" indent="0" algn="l">
              <a:lnSpc>
                <a:spcPct val="100000"/>
              </a:lnSpc>
              <a:spcBef>
                <a:spcPts val="0"/>
              </a:spcBef>
              <a:spcAft>
                <a:spcPts val="0"/>
              </a:spcAft>
              <a:buSzPts val="1800"/>
              <a:buNone/>
              <a:defRPr sz="1800" b="0" i="0" u="none" strike="noStrike" cap="none">
                <a:solidFill>
                  <a:srgbClr val="000000"/>
                </a:solidFill>
                <a:latin typeface="Roboto"/>
                <a:ea typeface="Roboto"/>
                <a:cs typeface="Roboto"/>
                <a:sym typeface="Roboto"/>
              </a:defRPr>
            </a:lvl7pPr>
            <a:lvl8pPr marL="0" marR="0" lvl="7" indent="0" algn="l">
              <a:lnSpc>
                <a:spcPct val="100000"/>
              </a:lnSpc>
              <a:spcBef>
                <a:spcPts val="0"/>
              </a:spcBef>
              <a:spcAft>
                <a:spcPts val="0"/>
              </a:spcAft>
              <a:buSzPts val="1800"/>
              <a:buNone/>
              <a:defRPr sz="1800" b="0" i="0" u="none" strike="noStrike" cap="none">
                <a:solidFill>
                  <a:srgbClr val="000000"/>
                </a:solidFill>
                <a:latin typeface="Roboto"/>
                <a:ea typeface="Roboto"/>
                <a:cs typeface="Roboto"/>
                <a:sym typeface="Roboto"/>
              </a:defRPr>
            </a:lvl8pPr>
            <a:lvl9pPr marL="0" marR="0" lvl="8" indent="0" algn="l">
              <a:lnSpc>
                <a:spcPct val="100000"/>
              </a:lnSpc>
              <a:spcBef>
                <a:spcPts val="0"/>
              </a:spcBef>
              <a:spcAft>
                <a:spcPts val="0"/>
              </a:spcAft>
              <a:buSzPts val="1800"/>
              <a:buNone/>
              <a:defRPr sz="1800" b="0" i="0" u="none" strike="noStrike" cap="none">
                <a:solidFill>
                  <a:srgbClr val="000000"/>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838200" y="470120"/>
            <a:ext cx="10515600" cy="1184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b="1" i="0">
                <a:solidFill>
                  <a:srgbClr val="009EFF"/>
                </a:solidFill>
                <a:latin typeface="Roboto"/>
                <a:ea typeface="Roboto"/>
                <a:cs typeface="Roboto"/>
                <a:sym typeface="Robo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8"/>
          <p:cNvSpPr txBox="1">
            <a:spLocks noGrp="1"/>
          </p:cNvSpPr>
          <p:nvPr>
            <p:ph type="body" idx="1"/>
          </p:nvPr>
        </p:nvSpPr>
        <p:spPr>
          <a:xfrm>
            <a:off x="838200" y="2038350"/>
            <a:ext cx="10515600" cy="3886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200"/>
              </a:spcBef>
              <a:spcAft>
                <a:spcPts val="0"/>
              </a:spcAft>
              <a:buClr>
                <a:srgbClr val="005DAB"/>
              </a:buClr>
              <a:buSzPts val="1800"/>
              <a:buChar char="•"/>
              <a:defRPr b="0" i="0">
                <a:solidFill>
                  <a:srgbClr val="005DAB"/>
                </a:solidFill>
                <a:latin typeface="Roboto"/>
                <a:ea typeface="Roboto"/>
                <a:cs typeface="Roboto"/>
                <a:sym typeface="Roboto"/>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7" name="Google Shape;57;p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 name="Google Shape;58;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1pPr>
            <a:lvl2pPr marL="0" lvl="1"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2pPr>
            <a:lvl3pPr marL="0" lvl="2"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3pPr>
            <a:lvl4pPr marL="0" lvl="3"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4pPr>
            <a:lvl5pPr marL="0" lvl="4"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5pPr>
            <a:lvl6pPr marL="0" lvl="5"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6pPr>
            <a:lvl7pPr marL="0" lvl="6"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7pPr>
            <a:lvl8pPr marL="0" lvl="7"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8pPr>
            <a:lvl9pPr marL="0" lvl="8"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cxnSp>
        <p:nvCxnSpPr>
          <p:cNvPr id="59" name="Google Shape;59;p8"/>
          <p:cNvCxnSpPr/>
          <p:nvPr/>
        </p:nvCxnSpPr>
        <p:spPr>
          <a:xfrm>
            <a:off x="838200" y="365125"/>
            <a:ext cx="10515600" cy="0"/>
          </a:xfrm>
          <a:prstGeom prst="straightConnector1">
            <a:avLst/>
          </a:prstGeom>
          <a:noFill/>
          <a:ln w="38100" cap="flat" cmpd="sng">
            <a:solidFill>
              <a:srgbClr val="13AF8A"/>
            </a:solidFill>
            <a:prstDash val="solid"/>
            <a:miter lim="800000"/>
            <a:headEnd type="none" w="sm" len="sm"/>
            <a:tailEnd type="none" w="sm" len="sm"/>
          </a:ln>
        </p:spPr>
      </p:cxnSp>
      <p:cxnSp>
        <p:nvCxnSpPr>
          <p:cNvPr id="60" name="Google Shape;60;p8"/>
          <p:cNvCxnSpPr/>
          <p:nvPr/>
        </p:nvCxnSpPr>
        <p:spPr>
          <a:xfrm>
            <a:off x="838200" y="1654098"/>
            <a:ext cx="10515600" cy="0"/>
          </a:xfrm>
          <a:prstGeom prst="straightConnector1">
            <a:avLst/>
          </a:prstGeom>
          <a:noFill/>
          <a:ln w="25400" cap="flat" cmpd="sng">
            <a:solidFill>
              <a:srgbClr val="13AF8A"/>
            </a:solidFill>
            <a:prstDash val="solid"/>
            <a:miter lim="800000"/>
            <a:headEnd type="none" w="sm" len="sm"/>
            <a:tailEnd type="none" w="sm" len="sm"/>
          </a:ln>
        </p:spPr>
      </p:cxnSp>
      <p:cxnSp>
        <p:nvCxnSpPr>
          <p:cNvPr id="61" name="Google Shape;61;p8"/>
          <p:cNvCxnSpPr/>
          <p:nvPr/>
        </p:nvCxnSpPr>
        <p:spPr>
          <a:xfrm>
            <a:off x="838200" y="6136338"/>
            <a:ext cx="10515600" cy="0"/>
          </a:xfrm>
          <a:prstGeom prst="straightConnector1">
            <a:avLst/>
          </a:prstGeom>
          <a:noFill/>
          <a:ln w="12700" cap="flat" cmpd="sng">
            <a:solidFill>
              <a:srgbClr val="13AF8A"/>
            </a:solidFill>
            <a:prstDash val="solid"/>
            <a:miter lim="800000"/>
            <a:headEnd type="none" w="sm" len="sm"/>
            <a:tailEnd type="none" w="sm" len="sm"/>
          </a:ln>
        </p:spPr>
      </p:cxnSp>
      <p:pic>
        <p:nvPicPr>
          <p:cNvPr id="62" name="Google Shape;62;p8"/>
          <p:cNvPicPr preferRelativeResize="0"/>
          <p:nvPr/>
        </p:nvPicPr>
        <p:blipFill rotWithShape="1">
          <a:blip r:embed="rId2">
            <a:alphaModFix/>
          </a:blip>
          <a:srcRect t="-8837" r="-14351" b="-8837"/>
          <a:stretch/>
        </p:blipFill>
        <p:spPr>
          <a:xfrm>
            <a:off x="838200" y="6261434"/>
            <a:ext cx="2743200" cy="46941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
        <p:cNvGrpSpPr/>
        <p:nvPr/>
      </p:nvGrpSpPr>
      <p:grpSpPr>
        <a:xfrm>
          <a:off x="0" y="0"/>
          <a:ext cx="0" cy="0"/>
          <a:chOff x="0" y="0"/>
          <a:chExt cx="0" cy="0"/>
        </a:xfrm>
      </p:grpSpPr>
      <p:sp>
        <p:nvSpPr>
          <p:cNvPr id="70" name="Google Shape;70;p10"/>
          <p:cNvSpPr/>
          <p:nvPr/>
        </p:nvSpPr>
        <p:spPr>
          <a:xfrm>
            <a:off x="5944300" y="100"/>
            <a:ext cx="498000" cy="6858000"/>
          </a:xfrm>
          <a:prstGeom prst="rect">
            <a:avLst/>
          </a:prstGeom>
          <a:solidFill>
            <a:srgbClr val="008E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1" name="Google Shape;71;p10"/>
          <p:cNvSpPr/>
          <p:nvPr/>
        </p:nvSpPr>
        <p:spPr>
          <a:xfrm>
            <a:off x="0" y="100"/>
            <a:ext cx="5944200" cy="6858000"/>
          </a:xfrm>
          <a:prstGeom prst="rect">
            <a:avLst/>
          </a:prstGeom>
          <a:solidFill>
            <a:srgbClr val="013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2" name="Google Shape;72;p10"/>
          <p:cNvSpPr txBox="1">
            <a:spLocks noGrp="1"/>
          </p:cNvSpPr>
          <p:nvPr>
            <p:ph type="ctrTitle"/>
          </p:nvPr>
        </p:nvSpPr>
        <p:spPr>
          <a:xfrm>
            <a:off x="708241" y="1852575"/>
            <a:ext cx="4213500" cy="2412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200"/>
              <a:buFont typeface="Roboto Light"/>
              <a:buNone/>
              <a:defRPr sz="32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10"/>
          <p:cNvSpPr txBox="1">
            <a:spLocks noGrp="1"/>
          </p:cNvSpPr>
          <p:nvPr>
            <p:ph type="subTitle" idx="1"/>
          </p:nvPr>
        </p:nvSpPr>
        <p:spPr>
          <a:xfrm>
            <a:off x="708240" y="4560983"/>
            <a:ext cx="4213500" cy="1247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1000"/>
              </a:spcBef>
              <a:spcAft>
                <a:spcPts val="0"/>
              </a:spcAft>
              <a:buClr>
                <a:schemeClr val="lt1"/>
              </a:buClr>
              <a:buSzPts val="2400"/>
              <a:buNone/>
              <a:defRPr sz="2400">
                <a:solidFill>
                  <a:schemeClr val="lt1"/>
                </a:solidFil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74" name="Google Shape;74;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 name="Google Shape;75;p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1200"/>
              <a:buNone/>
              <a:defRPr sz="1200" b="0" i="0" u="none" strike="noStrike" cap="none">
                <a:solidFill>
                  <a:srgbClr val="002472"/>
                </a:solidFill>
                <a:latin typeface="Roboto"/>
                <a:ea typeface="Roboto"/>
                <a:cs typeface="Roboto"/>
                <a:sym typeface="Roboto"/>
              </a:defRPr>
            </a:lvl1pPr>
            <a:lvl2pPr marL="0" lvl="1" indent="0" algn="r" rtl="0">
              <a:lnSpc>
                <a:spcPct val="100000"/>
              </a:lnSpc>
              <a:spcBef>
                <a:spcPts val="0"/>
              </a:spcBef>
              <a:spcAft>
                <a:spcPts val="0"/>
              </a:spcAft>
              <a:buSzPts val="1200"/>
              <a:buNone/>
              <a:defRPr sz="1200" b="0" i="0" u="none" strike="noStrike" cap="none">
                <a:solidFill>
                  <a:srgbClr val="002472"/>
                </a:solidFill>
                <a:latin typeface="Roboto"/>
                <a:ea typeface="Roboto"/>
                <a:cs typeface="Roboto"/>
                <a:sym typeface="Roboto"/>
              </a:defRPr>
            </a:lvl2pPr>
            <a:lvl3pPr marL="0" lvl="2" indent="0" algn="r" rtl="0">
              <a:lnSpc>
                <a:spcPct val="100000"/>
              </a:lnSpc>
              <a:spcBef>
                <a:spcPts val="0"/>
              </a:spcBef>
              <a:spcAft>
                <a:spcPts val="0"/>
              </a:spcAft>
              <a:buSzPts val="1200"/>
              <a:buNone/>
              <a:defRPr sz="1200" b="0" i="0" u="none" strike="noStrike" cap="none">
                <a:solidFill>
                  <a:srgbClr val="002472"/>
                </a:solidFill>
                <a:latin typeface="Roboto"/>
                <a:ea typeface="Roboto"/>
                <a:cs typeface="Roboto"/>
                <a:sym typeface="Roboto"/>
              </a:defRPr>
            </a:lvl3pPr>
            <a:lvl4pPr marL="0" lvl="3" indent="0" algn="r" rtl="0">
              <a:lnSpc>
                <a:spcPct val="100000"/>
              </a:lnSpc>
              <a:spcBef>
                <a:spcPts val="0"/>
              </a:spcBef>
              <a:spcAft>
                <a:spcPts val="0"/>
              </a:spcAft>
              <a:buSzPts val="1200"/>
              <a:buNone/>
              <a:defRPr sz="1200" b="0" i="0" u="none" strike="noStrike" cap="none">
                <a:solidFill>
                  <a:srgbClr val="002472"/>
                </a:solidFill>
                <a:latin typeface="Roboto"/>
                <a:ea typeface="Roboto"/>
                <a:cs typeface="Roboto"/>
                <a:sym typeface="Roboto"/>
              </a:defRPr>
            </a:lvl4pPr>
            <a:lvl5pPr marL="0" lvl="4" indent="0" algn="r" rtl="0">
              <a:lnSpc>
                <a:spcPct val="100000"/>
              </a:lnSpc>
              <a:spcBef>
                <a:spcPts val="0"/>
              </a:spcBef>
              <a:spcAft>
                <a:spcPts val="0"/>
              </a:spcAft>
              <a:buSzPts val="1200"/>
              <a:buNone/>
              <a:defRPr sz="1200" b="0" i="0" u="none" strike="noStrike" cap="none">
                <a:solidFill>
                  <a:srgbClr val="002472"/>
                </a:solidFill>
                <a:latin typeface="Roboto"/>
                <a:ea typeface="Roboto"/>
                <a:cs typeface="Roboto"/>
                <a:sym typeface="Roboto"/>
              </a:defRPr>
            </a:lvl5pPr>
            <a:lvl6pPr marL="0" lvl="5" indent="0" algn="r" rtl="0">
              <a:lnSpc>
                <a:spcPct val="100000"/>
              </a:lnSpc>
              <a:spcBef>
                <a:spcPts val="0"/>
              </a:spcBef>
              <a:spcAft>
                <a:spcPts val="0"/>
              </a:spcAft>
              <a:buSzPts val="1200"/>
              <a:buNone/>
              <a:defRPr sz="1200" b="0" i="0" u="none" strike="noStrike" cap="none">
                <a:solidFill>
                  <a:srgbClr val="002472"/>
                </a:solidFill>
                <a:latin typeface="Roboto"/>
                <a:ea typeface="Roboto"/>
                <a:cs typeface="Roboto"/>
                <a:sym typeface="Roboto"/>
              </a:defRPr>
            </a:lvl6pPr>
            <a:lvl7pPr marL="0" lvl="6" indent="0" algn="r" rtl="0">
              <a:lnSpc>
                <a:spcPct val="100000"/>
              </a:lnSpc>
              <a:spcBef>
                <a:spcPts val="0"/>
              </a:spcBef>
              <a:spcAft>
                <a:spcPts val="0"/>
              </a:spcAft>
              <a:buSzPts val="1200"/>
              <a:buNone/>
              <a:defRPr sz="1200" b="0" i="0" u="none" strike="noStrike" cap="none">
                <a:solidFill>
                  <a:srgbClr val="002472"/>
                </a:solidFill>
                <a:latin typeface="Roboto"/>
                <a:ea typeface="Roboto"/>
                <a:cs typeface="Roboto"/>
                <a:sym typeface="Roboto"/>
              </a:defRPr>
            </a:lvl7pPr>
            <a:lvl8pPr marL="0" lvl="7" indent="0" algn="r" rtl="0">
              <a:lnSpc>
                <a:spcPct val="100000"/>
              </a:lnSpc>
              <a:spcBef>
                <a:spcPts val="0"/>
              </a:spcBef>
              <a:spcAft>
                <a:spcPts val="0"/>
              </a:spcAft>
              <a:buSzPts val="1200"/>
              <a:buNone/>
              <a:defRPr sz="1200" b="0" i="0" u="none" strike="noStrike" cap="none">
                <a:solidFill>
                  <a:srgbClr val="002472"/>
                </a:solidFill>
                <a:latin typeface="Roboto"/>
                <a:ea typeface="Roboto"/>
                <a:cs typeface="Roboto"/>
                <a:sym typeface="Roboto"/>
              </a:defRPr>
            </a:lvl8pPr>
            <a:lvl9pPr marL="0" lvl="8" indent="0" algn="r" rtl="0">
              <a:lnSpc>
                <a:spcPct val="100000"/>
              </a:lnSpc>
              <a:spcBef>
                <a:spcPts val="0"/>
              </a:spcBef>
              <a:spcAft>
                <a:spcPts val="0"/>
              </a:spcAft>
              <a:buSzPts val="1200"/>
              <a:buNone/>
              <a:defRPr sz="1200" b="0" i="0" u="none" strike="noStrike" cap="none">
                <a:solidFill>
                  <a:srgbClr val="00247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77" name="Google Shape;77;p10"/>
          <p:cNvPicPr preferRelativeResize="0"/>
          <p:nvPr/>
        </p:nvPicPr>
        <p:blipFill rotWithShape="1">
          <a:blip r:embed="rId2">
            <a:alphaModFix/>
          </a:blip>
          <a:srcRect t="-12837" r="-1677" b="-14518"/>
          <a:stretch/>
        </p:blipFill>
        <p:spPr>
          <a:xfrm>
            <a:off x="712381" y="774899"/>
            <a:ext cx="3750949" cy="781246"/>
          </a:xfrm>
          <a:prstGeom prst="rect">
            <a:avLst/>
          </a:prstGeom>
          <a:noFill/>
          <a:ln>
            <a:noFill/>
          </a:ln>
        </p:spPr>
      </p:pic>
      <p:pic>
        <p:nvPicPr>
          <p:cNvPr id="78" name="Google Shape;78;p10"/>
          <p:cNvPicPr preferRelativeResize="0"/>
          <p:nvPr/>
        </p:nvPicPr>
        <p:blipFill rotWithShape="1">
          <a:blip r:embed="rId3">
            <a:alphaModFix/>
          </a:blip>
          <a:srcRect/>
          <a:stretch/>
        </p:blipFill>
        <p:spPr>
          <a:xfrm>
            <a:off x="6442364" y="0"/>
            <a:ext cx="5749638" cy="685800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9"/>
        <p:cNvGrpSpPr/>
        <p:nvPr/>
      </p:nvGrpSpPr>
      <p:grpSpPr>
        <a:xfrm>
          <a:off x="0" y="0"/>
          <a:ext cx="0" cy="0"/>
          <a:chOff x="0" y="0"/>
          <a:chExt cx="0" cy="0"/>
        </a:xfrm>
      </p:grpSpPr>
      <p:sp>
        <p:nvSpPr>
          <p:cNvPr id="80" name="Google Shape;80;p11"/>
          <p:cNvSpPr txBox="1">
            <a:spLocks noGrp="1"/>
          </p:cNvSpPr>
          <p:nvPr>
            <p:ph type="title"/>
          </p:nvPr>
        </p:nvSpPr>
        <p:spPr>
          <a:xfrm>
            <a:off x="838200" y="470120"/>
            <a:ext cx="10515600" cy="1184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134A1"/>
              </a:buClr>
              <a:buSzPts val="1800"/>
              <a:buFont typeface="Roboto"/>
              <a:buNone/>
              <a:defRPr i="0">
                <a:solidFill>
                  <a:srgbClr val="0134A1"/>
                </a:solidFill>
                <a:latin typeface="Roboto"/>
                <a:ea typeface="Roboto"/>
                <a:cs typeface="Roboto"/>
                <a:sym typeface="Roboto"/>
              </a:defRPr>
            </a:lvl1pPr>
            <a:lvl2pPr lvl="1" algn="l" rtl="0">
              <a:lnSpc>
                <a:spcPct val="100000"/>
              </a:lnSpc>
              <a:spcBef>
                <a:spcPts val="0"/>
              </a:spcBef>
              <a:spcAft>
                <a:spcPts val="0"/>
              </a:spcAft>
              <a:buSzPts val="1400"/>
              <a:buFont typeface="Roboto"/>
              <a:buNone/>
              <a:defRPr>
                <a:latin typeface="Roboto"/>
                <a:ea typeface="Roboto"/>
                <a:cs typeface="Roboto"/>
                <a:sym typeface="Roboto"/>
              </a:defRPr>
            </a:lvl2pPr>
            <a:lvl3pPr lvl="2" algn="l" rtl="0">
              <a:lnSpc>
                <a:spcPct val="100000"/>
              </a:lnSpc>
              <a:spcBef>
                <a:spcPts val="0"/>
              </a:spcBef>
              <a:spcAft>
                <a:spcPts val="0"/>
              </a:spcAft>
              <a:buSzPts val="1400"/>
              <a:buFont typeface="Roboto"/>
              <a:buNone/>
              <a:defRPr>
                <a:latin typeface="Roboto"/>
                <a:ea typeface="Roboto"/>
                <a:cs typeface="Roboto"/>
                <a:sym typeface="Roboto"/>
              </a:defRPr>
            </a:lvl3pPr>
            <a:lvl4pPr lvl="3" algn="l" rtl="0">
              <a:lnSpc>
                <a:spcPct val="100000"/>
              </a:lnSpc>
              <a:spcBef>
                <a:spcPts val="0"/>
              </a:spcBef>
              <a:spcAft>
                <a:spcPts val="0"/>
              </a:spcAft>
              <a:buSzPts val="1400"/>
              <a:buFont typeface="Roboto"/>
              <a:buNone/>
              <a:defRPr>
                <a:latin typeface="Roboto"/>
                <a:ea typeface="Roboto"/>
                <a:cs typeface="Roboto"/>
                <a:sym typeface="Roboto"/>
              </a:defRPr>
            </a:lvl4pPr>
            <a:lvl5pPr lvl="4" algn="l" rtl="0">
              <a:lnSpc>
                <a:spcPct val="100000"/>
              </a:lnSpc>
              <a:spcBef>
                <a:spcPts val="0"/>
              </a:spcBef>
              <a:spcAft>
                <a:spcPts val="0"/>
              </a:spcAft>
              <a:buSzPts val="1400"/>
              <a:buFont typeface="Roboto"/>
              <a:buNone/>
              <a:defRPr>
                <a:latin typeface="Roboto"/>
                <a:ea typeface="Roboto"/>
                <a:cs typeface="Roboto"/>
                <a:sym typeface="Roboto"/>
              </a:defRPr>
            </a:lvl5pPr>
            <a:lvl6pPr lvl="5" algn="l" rtl="0">
              <a:lnSpc>
                <a:spcPct val="100000"/>
              </a:lnSpc>
              <a:spcBef>
                <a:spcPts val="0"/>
              </a:spcBef>
              <a:spcAft>
                <a:spcPts val="0"/>
              </a:spcAft>
              <a:buSzPts val="1400"/>
              <a:buFont typeface="Roboto"/>
              <a:buNone/>
              <a:defRPr>
                <a:latin typeface="Roboto"/>
                <a:ea typeface="Roboto"/>
                <a:cs typeface="Roboto"/>
                <a:sym typeface="Roboto"/>
              </a:defRPr>
            </a:lvl6pPr>
            <a:lvl7pPr lvl="6" algn="l" rtl="0">
              <a:lnSpc>
                <a:spcPct val="100000"/>
              </a:lnSpc>
              <a:spcBef>
                <a:spcPts val="0"/>
              </a:spcBef>
              <a:spcAft>
                <a:spcPts val="0"/>
              </a:spcAft>
              <a:buSzPts val="1400"/>
              <a:buFont typeface="Roboto"/>
              <a:buNone/>
              <a:defRPr>
                <a:latin typeface="Roboto"/>
                <a:ea typeface="Roboto"/>
                <a:cs typeface="Roboto"/>
                <a:sym typeface="Roboto"/>
              </a:defRPr>
            </a:lvl7pPr>
            <a:lvl8pPr lvl="7" algn="l" rtl="0">
              <a:lnSpc>
                <a:spcPct val="100000"/>
              </a:lnSpc>
              <a:spcBef>
                <a:spcPts val="0"/>
              </a:spcBef>
              <a:spcAft>
                <a:spcPts val="0"/>
              </a:spcAft>
              <a:buSzPts val="1400"/>
              <a:buFont typeface="Roboto"/>
              <a:buNone/>
              <a:defRPr>
                <a:latin typeface="Roboto"/>
                <a:ea typeface="Roboto"/>
                <a:cs typeface="Roboto"/>
                <a:sym typeface="Roboto"/>
              </a:defRPr>
            </a:lvl8pPr>
            <a:lvl9pPr lvl="8" algn="l"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81" name="Google Shape;81;p11"/>
          <p:cNvSpPr txBox="1">
            <a:spLocks noGrp="1"/>
          </p:cNvSpPr>
          <p:nvPr>
            <p:ph type="body" idx="1"/>
          </p:nvPr>
        </p:nvSpPr>
        <p:spPr>
          <a:xfrm>
            <a:off x="838200" y="2038350"/>
            <a:ext cx="10515600" cy="3886200"/>
          </a:xfrm>
          <a:prstGeom prst="rect">
            <a:avLst/>
          </a:prstGeom>
          <a:noFill/>
          <a:ln>
            <a:noFill/>
          </a:ln>
        </p:spPr>
        <p:txBody>
          <a:bodyPr spcFirstLastPara="1" wrap="square" lIns="91425" tIns="45700" rIns="91425" bIns="45700" anchor="t" anchorCtr="0">
            <a:noAutofit/>
          </a:bodyPr>
          <a:lstStyle>
            <a:lvl1pPr marL="457200" lvl="0" indent="-342900" algn="l" rtl="0">
              <a:lnSpc>
                <a:spcPct val="150000"/>
              </a:lnSpc>
              <a:spcBef>
                <a:spcPts val="0"/>
              </a:spcBef>
              <a:spcAft>
                <a:spcPts val="0"/>
              </a:spcAft>
              <a:buClr>
                <a:srgbClr val="6CACE4"/>
              </a:buClr>
              <a:buSzPts val="1800"/>
              <a:buChar char="•"/>
              <a:defRPr b="0" i="0">
                <a:solidFill>
                  <a:srgbClr val="0134A1"/>
                </a:solidFill>
                <a:latin typeface="Roboto"/>
                <a:ea typeface="Roboto"/>
                <a:cs typeface="Roboto"/>
                <a:sym typeface="Roboto"/>
              </a:defRPr>
            </a:lvl1pPr>
            <a:lvl2pPr marL="914400" lvl="1" indent="-342900" algn="l" rtl="0">
              <a:lnSpc>
                <a:spcPct val="90000"/>
              </a:lnSpc>
              <a:spcBef>
                <a:spcPts val="500"/>
              </a:spcBef>
              <a:spcAft>
                <a:spcPts val="0"/>
              </a:spcAft>
              <a:buClr>
                <a:srgbClr val="6CACE4"/>
              </a:buClr>
              <a:buSzPts val="1800"/>
              <a:buFont typeface="Roboto Light"/>
              <a:buChar char="•"/>
              <a:defRPr>
                <a:solidFill>
                  <a:srgbClr val="0134A1"/>
                </a:solidFill>
              </a:defRPr>
            </a:lvl2pPr>
            <a:lvl3pPr marL="1371600" lvl="2" indent="-342900" algn="l" rtl="0">
              <a:lnSpc>
                <a:spcPct val="90000"/>
              </a:lnSpc>
              <a:spcBef>
                <a:spcPts val="500"/>
              </a:spcBef>
              <a:spcAft>
                <a:spcPts val="0"/>
              </a:spcAft>
              <a:buClr>
                <a:srgbClr val="0134A1"/>
              </a:buClr>
              <a:buSzPts val="1800"/>
              <a:buFont typeface="Roboto Light"/>
              <a:buChar char="•"/>
              <a:defRPr>
                <a:solidFill>
                  <a:srgbClr val="0134A1"/>
                </a:solidFill>
              </a:defRPr>
            </a:lvl3pPr>
            <a:lvl4pPr marL="1828800" lvl="3" indent="-342900" algn="l" rtl="0">
              <a:lnSpc>
                <a:spcPct val="90000"/>
              </a:lnSpc>
              <a:spcBef>
                <a:spcPts val="500"/>
              </a:spcBef>
              <a:spcAft>
                <a:spcPts val="0"/>
              </a:spcAft>
              <a:buClr>
                <a:srgbClr val="0134A1"/>
              </a:buClr>
              <a:buSzPts val="1800"/>
              <a:buFont typeface="Roboto Light"/>
              <a:buChar char="•"/>
              <a:defRPr>
                <a:solidFill>
                  <a:srgbClr val="0134A1"/>
                </a:solidFill>
              </a:defRPr>
            </a:lvl4pPr>
            <a:lvl5pPr marL="2286000" lvl="4" indent="-342900" algn="l" rtl="0">
              <a:lnSpc>
                <a:spcPct val="90000"/>
              </a:lnSpc>
              <a:spcBef>
                <a:spcPts val="500"/>
              </a:spcBef>
              <a:spcAft>
                <a:spcPts val="0"/>
              </a:spcAft>
              <a:buClr>
                <a:srgbClr val="0134A1"/>
              </a:buClr>
              <a:buSzPts val="1800"/>
              <a:buFont typeface="Roboto Light"/>
              <a:buChar char="•"/>
              <a:defRPr>
                <a:solidFill>
                  <a:srgbClr val="0134A1"/>
                </a:solidFill>
              </a:defRPr>
            </a:lvl5pPr>
            <a:lvl6pPr marL="2743200" lvl="5" indent="-342900" algn="l" rtl="0">
              <a:lnSpc>
                <a:spcPct val="90000"/>
              </a:lnSpc>
              <a:spcBef>
                <a:spcPts val="500"/>
              </a:spcBef>
              <a:spcAft>
                <a:spcPts val="0"/>
              </a:spcAft>
              <a:buClr>
                <a:srgbClr val="0134A1"/>
              </a:buClr>
              <a:buSzPts val="1800"/>
              <a:buFont typeface="Roboto Light"/>
              <a:buChar char="•"/>
              <a:defRPr>
                <a:solidFill>
                  <a:srgbClr val="0134A1"/>
                </a:solidFill>
                <a:latin typeface="Roboto Light"/>
                <a:ea typeface="Roboto Light"/>
                <a:cs typeface="Roboto Light"/>
                <a:sym typeface="Roboto Light"/>
              </a:defRPr>
            </a:lvl6pPr>
            <a:lvl7pPr marL="3200400" lvl="6" indent="-342900" algn="l" rtl="0">
              <a:lnSpc>
                <a:spcPct val="90000"/>
              </a:lnSpc>
              <a:spcBef>
                <a:spcPts val="500"/>
              </a:spcBef>
              <a:spcAft>
                <a:spcPts val="0"/>
              </a:spcAft>
              <a:buClr>
                <a:srgbClr val="0134A1"/>
              </a:buClr>
              <a:buSzPts val="1800"/>
              <a:buFont typeface="Roboto Light"/>
              <a:buChar char="•"/>
              <a:defRPr>
                <a:solidFill>
                  <a:srgbClr val="0134A1"/>
                </a:solidFill>
                <a:latin typeface="Roboto Light"/>
                <a:ea typeface="Roboto Light"/>
                <a:cs typeface="Roboto Light"/>
                <a:sym typeface="Roboto Light"/>
              </a:defRPr>
            </a:lvl7pPr>
            <a:lvl8pPr marL="3657600" lvl="7" indent="-342900" algn="l" rtl="0">
              <a:lnSpc>
                <a:spcPct val="90000"/>
              </a:lnSpc>
              <a:spcBef>
                <a:spcPts val="500"/>
              </a:spcBef>
              <a:spcAft>
                <a:spcPts val="0"/>
              </a:spcAft>
              <a:buClr>
                <a:srgbClr val="0134A1"/>
              </a:buClr>
              <a:buSzPts val="1800"/>
              <a:buFont typeface="Roboto Light"/>
              <a:buChar char="•"/>
              <a:defRPr>
                <a:solidFill>
                  <a:srgbClr val="0134A1"/>
                </a:solidFill>
                <a:latin typeface="Roboto Light"/>
                <a:ea typeface="Roboto Light"/>
                <a:cs typeface="Roboto Light"/>
                <a:sym typeface="Roboto Light"/>
              </a:defRPr>
            </a:lvl8pPr>
            <a:lvl9pPr marL="4114800" lvl="8" indent="-342900" algn="l" rtl="0">
              <a:lnSpc>
                <a:spcPct val="90000"/>
              </a:lnSpc>
              <a:spcBef>
                <a:spcPts val="500"/>
              </a:spcBef>
              <a:spcAft>
                <a:spcPts val="0"/>
              </a:spcAft>
              <a:buClr>
                <a:srgbClr val="0134A1"/>
              </a:buClr>
              <a:buSzPts val="1800"/>
              <a:buFont typeface="Roboto Light"/>
              <a:buChar char="•"/>
              <a:defRPr>
                <a:solidFill>
                  <a:srgbClr val="0134A1"/>
                </a:solidFill>
                <a:latin typeface="Roboto Light"/>
                <a:ea typeface="Roboto Light"/>
                <a:cs typeface="Roboto Light"/>
                <a:sym typeface="Roboto Light"/>
              </a:defRPr>
            </a:lvl9pPr>
          </a:lstStyle>
          <a:p>
            <a:endParaRPr/>
          </a:p>
        </p:txBody>
      </p:sp>
      <p:sp>
        <p:nvSpPr>
          <p:cNvPr id="82" name="Google Shape;82;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1pPr>
            <a:lvl2pPr marL="0" lvl="1"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2pPr>
            <a:lvl3pPr marL="0" lvl="2"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3pPr>
            <a:lvl4pPr marL="0" lvl="3"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4pPr>
            <a:lvl5pPr marL="0" lvl="4"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5pPr>
            <a:lvl6pPr marL="0" lvl="5"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6pPr>
            <a:lvl7pPr marL="0" lvl="6"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7pPr>
            <a:lvl8pPr marL="0" lvl="7"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8pPr>
            <a:lvl9pPr marL="0" lvl="8" indent="0" algn="r" rtl="0">
              <a:lnSpc>
                <a:spcPct val="100000"/>
              </a:lnSpc>
              <a:spcBef>
                <a:spcPts val="0"/>
              </a:spcBef>
              <a:spcAft>
                <a:spcPts val="0"/>
              </a:spcAft>
              <a:buSzPts val="1200"/>
              <a:buNone/>
              <a:defRPr sz="1200" b="0" i="0" u="none" strike="noStrike" cap="none">
                <a:solidFill>
                  <a:srgbClr val="888AA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cxnSp>
        <p:nvCxnSpPr>
          <p:cNvPr id="83" name="Google Shape;83;p11"/>
          <p:cNvCxnSpPr/>
          <p:nvPr/>
        </p:nvCxnSpPr>
        <p:spPr>
          <a:xfrm>
            <a:off x="838200" y="365125"/>
            <a:ext cx="10515600" cy="0"/>
          </a:xfrm>
          <a:prstGeom prst="straightConnector1">
            <a:avLst/>
          </a:prstGeom>
          <a:noFill/>
          <a:ln w="38100" cap="flat" cmpd="sng">
            <a:solidFill>
              <a:srgbClr val="6CACE4"/>
            </a:solidFill>
            <a:prstDash val="solid"/>
            <a:miter lim="800000"/>
            <a:headEnd type="none" w="sm" len="sm"/>
            <a:tailEnd type="none" w="sm" len="sm"/>
          </a:ln>
        </p:spPr>
      </p:cxnSp>
      <p:cxnSp>
        <p:nvCxnSpPr>
          <p:cNvPr id="84" name="Google Shape;84;p11"/>
          <p:cNvCxnSpPr/>
          <p:nvPr/>
        </p:nvCxnSpPr>
        <p:spPr>
          <a:xfrm>
            <a:off x="838200" y="1654098"/>
            <a:ext cx="10515600" cy="0"/>
          </a:xfrm>
          <a:prstGeom prst="straightConnector1">
            <a:avLst/>
          </a:prstGeom>
          <a:noFill/>
          <a:ln w="25400" cap="flat" cmpd="sng">
            <a:solidFill>
              <a:srgbClr val="6CACE4"/>
            </a:solidFill>
            <a:prstDash val="solid"/>
            <a:miter lim="800000"/>
            <a:headEnd type="none" w="sm" len="sm"/>
            <a:tailEnd type="none" w="sm" len="sm"/>
          </a:ln>
        </p:spPr>
      </p:cxnSp>
      <p:cxnSp>
        <p:nvCxnSpPr>
          <p:cNvPr id="85" name="Google Shape;85;p11"/>
          <p:cNvCxnSpPr/>
          <p:nvPr/>
        </p:nvCxnSpPr>
        <p:spPr>
          <a:xfrm>
            <a:off x="838200" y="6136338"/>
            <a:ext cx="10515600" cy="0"/>
          </a:xfrm>
          <a:prstGeom prst="straightConnector1">
            <a:avLst/>
          </a:prstGeom>
          <a:noFill/>
          <a:ln w="12700" cap="flat" cmpd="sng">
            <a:solidFill>
              <a:srgbClr val="6CACE4"/>
            </a:solidFill>
            <a:prstDash val="solid"/>
            <a:miter lim="800000"/>
            <a:headEnd type="none" w="sm" len="sm"/>
            <a:tailEnd type="none" w="sm" len="sm"/>
          </a:ln>
        </p:spPr>
      </p:cxnSp>
      <p:pic>
        <p:nvPicPr>
          <p:cNvPr id="86" name="Google Shape;86;p11"/>
          <p:cNvPicPr preferRelativeResize="0"/>
          <p:nvPr/>
        </p:nvPicPr>
        <p:blipFill>
          <a:blip r:embed="rId2">
            <a:alphaModFix/>
          </a:blip>
          <a:stretch>
            <a:fillRect/>
          </a:stretch>
        </p:blipFill>
        <p:spPr>
          <a:xfrm>
            <a:off x="838200" y="6251925"/>
            <a:ext cx="2461026" cy="4092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3.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200"/>
              <a:buFont typeface="Roboto Light"/>
              <a:buNone/>
              <a:defRPr sz="3200" b="0" i="0" u="none" strike="noStrike" cap="none">
                <a:solidFill>
                  <a:schemeClr val="dk1"/>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Light"/>
                <a:ea typeface="Roboto Light"/>
                <a:cs typeface="Roboto Light"/>
                <a:sym typeface="Robo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Light"/>
                <a:ea typeface="Roboto Light"/>
                <a:cs typeface="Roboto Light"/>
                <a:sym typeface="Robo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Light"/>
                <a:ea typeface="Roboto Light"/>
                <a:cs typeface="Roboto Light"/>
                <a:sym typeface="Robo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AA0"/>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AA0"/>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247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247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247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247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247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247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247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247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247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200"/>
              <a:buFont typeface="Roboto Light"/>
              <a:buNone/>
              <a:defRPr sz="3200" b="0" i="0" u="none" strike="noStrike" cap="none">
                <a:solidFill>
                  <a:schemeClr val="dk1"/>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5" name="Google Shape;65;p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134A1"/>
              </a:buClr>
              <a:buSzPts val="2800"/>
              <a:buFont typeface="Arial"/>
              <a:buChar char="•"/>
              <a:defRPr sz="2800" b="0" i="0" u="none" strike="noStrike" cap="none">
                <a:solidFill>
                  <a:srgbClr val="0134A1"/>
                </a:solidFill>
                <a:latin typeface="Roboto Light"/>
                <a:ea typeface="Roboto Light"/>
                <a:cs typeface="Roboto Light"/>
                <a:sym typeface="Roboto Light"/>
              </a:defRPr>
            </a:lvl1pPr>
            <a:lvl2pPr marL="914400" marR="0" lvl="1" indent="-381000" algn="l" rtl="0">
              <a:lnSpc>
                <a:spcPct val="90000"/>
              </a:lnSpc>
              <a:spcBef>
                <a:spcPts val="500"/>
              </a:spcBef>
              <a:spcAft>
                <a:spcPts val="0"/>
              </a:spcAft>
              <a:buClr>
                <a:srgbClr val="0134A1"/>
              </a:buClr>
              <a:buSzPts val="2400"/>
              <a:buFont typeface="Arial"/>
              <a:buChar char="•"/>
              <a:defRPr sz="2400" b="0" i="0" u="none" strike="noStrike" cap="none">
                <a:solidFill>
                  <a:srgbClr val="0134A1"/>
                </a:solidFill>
                <a:latin typeface="Roboto Light"/>
                <a:ea typeface="Roboto Light"/>
                <a:cs typeface="Roboto Light"/>
                <a:sym typeface="Roboto Light"/>
              </a:defRPr>
            </a:lvl2pPr>
            <a:lvl3pPr marL="1371600" marR="0" lvl="2" indent="-355600" algn="l" rtl="0">
              <a:lnSpc>
                <a:spcPct val="90000"/>
              </a:lnSpc>
              <a:spcBef>
                <a:spcPts val="500"/>
              </a:spcBef>
              <a:spcAft>
                <a:spcPts val="0"/>
              </a:spcAft>
              <a:buClr>
                <a:srgbClr val="0134A1"/>
              </a:buClr>
              <a:buSzPts val="2000"/>
              <a:buFont typeface="Arial"/>
              <a:buChar char="•"/>
              <a:defRPr sz="2000" b="0" i="0" u="none" strike="noStrike" cap="none">
                <a:solidFill>
                  <a:srgbClr val="0134A1"/>
                </a:solidFill>
                <a:latin typeface="Roboto Light"/>
                <a:ea typeface="Roboto Light"/>
                <a:cs typeface="Roboto Light"/>
                <a:sym typeface="Roboto Light"/>
              </a:defRPr>
            </a:lvl3pPr>
            <a:lvl4pPr marL="1828800" marR="0" lvl="3" indent="-342900" algn="l" rtl="0">
              <a:lnSpc>
                <a:spcPct val="90000"/>
              </a:lnSpc>
              <a:spcBef>
                <a:spcPts val="500"/>
              </a:spcBef>
              <a:spcAft>
                <a:spcPts val="0"/>
              </a:spcAft>
              <a:buClr>
                <a:srgbClr val="0134A1"/>
              </a:buClr>
              <a:buSzPts val="1800"/>
              <a:buFont typeface="Arial"/>
              <a:buChar char="•"/>
              <a:defRPr sz="1800" b="0" i="0" u="none" strike="noStrike" cap="none">
                <a:solidFill>
                  <a:srgbClr val="0134A1"/>
                </a:solidFill>
                <a:latin typeface="Roboto Light"/>
                <a:ea typeface="Roboto Light"/>
                <a:cs typeface="Roboto Light"/>
                <a:sym typeface="Roboto Light"/>
              </a:defRPr>
            </a:lvl4pPr>
            <a:lvl5pPr marL="2286000" marR="0" lvl="4" indent="-342900" algn="l" rtl="0">
              <a:lnSpc>
                <a:spcPct val="90000"/>
              </a:lnSpc>
              <a:spcBef>
                <a:spcPts val="500"/>
              </a:spcBef>
              <a:spcAft>
                <a:spcPts val="0"/>
              </a:spcAft>
              <a:buClr>
                <a:srgbClr val="0134A1"/>
              </a:buClr>
              <a:buSzPts val="1800"/>
              <a:buFont typeface="Arial"/>
              <a:buChar char="•"/>
              <a:defRPr sz="1800" b="0" i="0" u="none" strike="noStrike" cap="none">
                <a:solidFill>
                  <a:srgbClr val="0134A1"/>
                </a:solidFill>
                <a:latin typeface="Roboto Light"/>
                <a:ea typeface="Roboto Light"/>
                <a:cs typeface="Roboto Light"/>
                <a:sym typeface="Roboto Light"/>
              </a:defRPr>
            </a:lvl5pPr>
            <a:lvl6pPr marL="2743200" marR="0" lvl="5" indent="-342900" algn="l" rtl="0">
              <a:lnSpc>
                <a:spcPct val="90000"/>
              </a:lnSpc>
              <a:spcBef>
                <a:spcPts val="500"/>
              </a:spcBef>
              <a:spcAft>
                <a:spcPts val="0"/>
              </a:spcAft>
              <a:buClr>
                <a:srgbClr val="0134A1"/>
              </a:buClr>
              <a:buSzPts val="1800"/>
              <a:buFont typeface="Arial"/>
              <a:buChar char="•"/>
              <a:defRPr sz="1800" b="0" i="0" u="none" strike="noStrike" cap="none">
                <a:solidFill>
                  <a:srgbClr val="0134A1"/>
                </a:solidFill>
                <a:latin typeface="Calibri"/>
                <a:ea typeface="Calibri"/>
                <a:cs typeface="Calibri"/>
                <a:sym typeface="Calibri"/>
              </a:defRPr>
            </a:lvl6pPr>
            <a:lvl7pPr marL="3200400" marR="0" lvl="6" indent="-342900" algn="l" rtl="0">
              <a:lnSpc>
                <a:spcPct val="90000"/>
              </a:lnSpc>
              <a:spcBef>
                <a:spcPts val="500"/>
              </a:spcBef>
              <a:spcAft>
                <a:spcPts val="0"/>
              </a:spcAft>
              <a:buClr>
                <a:srgbClr val="0134A1"/>
              </a:buClr>
              <a:buSzPts val="1800"/>
              <a:buFont typeface="Arial"/>
              <a:buChar char="•"/>
              <a:defRPr sz="1800" b="0" i="0" u="none" strike="noStrike" cap="none">
                <a:solidFill>
                  <a:srgbClr val="0134A1"/>
                </a:solidFill>
                <a:latin typeface="Calibri"/>
                <a:ea typeface="Calibri"/>
                <a:cs typeface="Calibri"/>
                <a:sym typeface="Calibri"/>
              </a:defRPr>
            </a:lvl7pPr>
            <a:lvl8pPr marL="3657600" marR="0" lvl="7" indent="-342900" algn="l" rtl="0">
              <a:lnSpc>
                <a:spcPct val="90000"/>
              </a:lnSpc>
              <a:spcBef>
                <a:spcPts val="500"/>
              </a:spcBef>
              <a:spcAft>
                <a:spcPts val="0"/>
              </a:spcAft>
              <a:buClr>
                <a:srgbClr val="0134A1"/>
              </a:buClr>
              <a:buSzPts val="1800"/>
              <a:buFont typeface="Arial"/>
              <a:buChar char="•"/>
              <a:defRPr sz="1800" b="0" i="0" u="none" strike="noStrike" cap="none">
                <a:solidFill>
                  <a:srgbClr val="0134A1"/>
                </a:solidFill>
                <a:latin typeface="Calibri"/>
                <a:ea typeface="Calibri"/>
                <a:cs typeface="Calibri"/>
                <a:sym typeface="Calibri"/>
              </a:defRPr>
            </a:lvl8pPr>
            <a:lvl9pPr marL="4114800" marR="0" lvl="8" indent="-342900" algn="l" rtl="0">
              <a:lnSpc>
                <a:spcPct val="90000"/>
              </a:lnSpc>
              <a:spcBef>
                <a:spcPts val="500"/>
              </a:spcBef>
              <a:spcAft>
                <a:spcPts val="0"/>
              </a:spcAft>
              <a:buClr>
                <a:srgbClr val="0134A1"/>
              </a:buClr>
              <a:buSzPts val="1800"/>
              <a:buFont typeface="Arial"/>
              <a:buChar char="•"/>
              <a:defRPr sz="1800" b="0" i="0" u="none" strike="noStrike" cap="none">
                <a:solidFill>
                  <a:srgbClr val="0134A1"/>
                </a:solidFill>
                <a:latin typeface="Calibri"/>
                <a:ea typeface="Calibri"/>
                <a:cs typeface="Calibri"/>
                <a:sym typeface="Calibri"/>
              </a:defRPr>
            </a:lvl9pPr>
          </a:lstStyle>
          <a:p>
            <a:endParaRPr/>
          </a:p>
        </p:txBody>
      </p:sp>
      <p:sp>
        <p:nvSpPr>
          <p:cNvPr id="66" name="Google Shape;66;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AA0"/>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AA0"/>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247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247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247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247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247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247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247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247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247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sp>
        <p:nvSpPr>
          <p:cNvPr id="104" name="Google Shape;104;p16"/>
          <p:cNvSpPr txBox="1">
            <a:spLocks noGrp="1"/>
          </p:cNvSpPr>
          <p:nvPr>
            <p:ph type="sldNum" idx="12"/>
          </p:nvPr>
        </p:nvSpPr>
        <p:spPr>
          <a:xfrm>
            <a:off x="11314596" y="6577015"/>
            <a:ext cx="2679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chemeClr val="dk2"/>
              </a:buClr>
              <a:buSzPts val="800"/>
              <a:buFont typeface="Calibri"/>
              <a:buNone/>
              <a:defRPr sz="8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16"/>
          <p:cNvSpPr txBox="1">
            <a:spLocks noGrp="1"/>
          </p:cNvSpPr>
          <p:nvPr>
            <p:ph type="title"/>
          </p:nvPr>
        </p:nvSpPr>
        <p:spPr>
          <a:xfrm>
            <a:off x="609599" y="410271"/>
            <a:ext cx="10972800" cy="418500"/>
          </a:xfrm>
          <a:prstGeom prst="rect">
            <a:avLst/>
          </a:prstGeom>
          <a:noFill/>
          <a:ln>
            <a:noFill/>
          </a:ln>
        </p:spPr>
        <p:txBody>
          <a:bodyPr spcFirstLastPara="1" wrap="square" lIns="91425" tIns="91425" rIns="91425" bIns="91425" anchor="t" anchorCtr="0">
            <a:noAutofit/>
          </a:bodyPr>
          <a:lstStyle>
            <a:lvl1pPr marR="0" lvl="0" algn="l" rtl="0">
              <a:lnSpc>
                <a:spcPct val="85000"/>
              </a:lnSpc>
              <a:spcBef>
                <a:spcPts val="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6" name="Google Shape;106;p16"/>
          <p:cNvSpPr txBox="1">
            <a:spLocks noGrp="1"/>
          </p:cNvSpPr>
          <p:nvPr>
            <p:ph type="body" idx="1"/>
          </p:nvPr>
        </p:nvSpPr>
        <p:spPr>
          <a:xfrm>
            <a:off x="609599" y="1247423"/>
            <a:ext cx="10972800"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37BAAB"/>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600"/>
              </a:spcBef>
              <a:spcAft>
                <a:spcPts val="0"/>
              </a:spcAft>
              <a:buClr>
                <a:schemeClr val="accent3"/>
              </a:buClr>
              <a:buSzPts val="1380"/>
              <a:buFont typeface="Calibri"/>
              <a:buNone/>
              <a:defRPr sz="1200" b="0" i="0" u="none" strike="noStrike" cap="none">
                <a:solidFill>
                  <a:schemeClr val="dk2"/>
                </a:solidFill>
                <a:latin typeface="Calibri"/>
                <a:ea typeface="Calibri"/>
                <a:cs typeface="Calibri"/>
                <a:sym typeface="Calibri"/>
              </a:defRPr>
            </a:lvl2pPr>
            <a:lvl3pPr marL="1371600" marR="0" lvl="2" indent="-304800" algn="l" rtl="0">
              <a:lnSpc>
                <a:spcPct val="100000"/>
              </a:lnSpc>
              <a:spcBef>
                <a:spcPts val="60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3pPr>
            <a:lvl4pPr marL="1828800" marR="0" lvl="3" indent="-298450" algn="l" rtl="0">
              <a:lnSpc>
                <a:spcPct val="100000"/>
              </a:lnSpc>
              <a:spcBef>
                <a:spcPts val="600"/>
              </a:spcBef>
              <a:spcAft>
                <a:spcPts val="0"/>
              </a:spcAft>
              <a:buClr>
                <a:schemeClr val="dk2"/>
              </a:buClr>
              <a:buSzPts val="1100"/>
              <a:buFont typeface="Helvetica Neue"/>
              <a:buChar char="−"/>
              <a:defRPr sz="1100" b="0" i="0" u="none" strike="noStrike" cap="none">
                <a:solidFill>
                  <a:schemeClr val="dk2"/>
                </a:solidFill>
                <a:latin typeface="Calibri"/>
                <a:ea typeface="Calibri"/>
                <a:cs typeface="Calibri"/>
                <a:sym typeface="Calibri"/>
              </a:defRPr>
            </a:lvl4pPr>
            <a:lvl5pPr marL="2286000" marR="0" lvl="4" indent="-228600" algn="l" rtl="0">
              <a:lnSpc>
                <a:spcPct val="100000"/>
              </a:lnSpc>
              <a:spcBef>
                <a:spcPts val="1200"/>
              </a:spcBef>
              <a:spcAft>
                <a:spcPts val="0"/>
              </a:spcAft>
              <a:buClr>
                <a:schemeClr val="accent1"/>
              </a:buClr>
              <a:buSzPts val="1100"/>
              <a:buFont typeface="Arial"/>
              <a:buNone/>
              <a:defRPr sz="1100" b="1" i="0" u="none" strike="noStrike" cap="none">
                <a:solidFill>
                  <a:schemeClr val="accent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grpSp>
        <p:nvGrpSpPr>
          <p:cNvPr id="107" name="Google Shape;107;p16"/>
          <p:cNvGrpSpPr/>
          <p:nvPr/>
        </p:nvGrpSpPr>
        <p:grpSpPr>
          <a:xfrm>
            <a:off x="609598" y="6519221"/>
            <a:ext cx="1560489" cy="182999"/>
            <a:chOff x="-41275" y="2474913"/>
            <a:chExt cx="27473400" cy="4295750"/>
          </a:xfrm>
        </p:grpSpPr>
        <p:sp>
          <p:nvSpPr>
            <p:cNvPr id="108" name="Google Shape;108;p16"/>
            <p:cNvSpPr/>
            <p:nvPr/>
          </p:nvSpPr>
          <p:spPr>
            <a:xfrm>
              <a:off x="-41275" y="2474913"/>
              <a:ext cx="27473400" cy="2290800"/>
            </a:xfrm>
            <a:custGeom>
              <a:avLst/>
              <a:gdLst/>
              <a:ahLst/>
              <a:cxnLst/>
              <a:rect l="l" t="t" r="r" b="b"/>
              <a:pathLst>
                <a:path w="120000" h="120000" extrusionOk="0">
                  <a:moveTo>
                    <a:pt x="15811" y="108219"/>
                  </a:moveTo>
                  <a:cubicBezTo>
                    <a:pt x="14928" y="98735"/>
                    <a:pt x="14711" y="86256"/>
                    <a:pt x="14711" y="75873"/>
                  </a:cubicBezTo>
                  <a:cubicBezTo>
                    <a:pt x="14711" y="68485"/>
                    <a:pt x="14919" y="55707"/>
                    <a:pt x="15727" y="46023"/>
                  </a:cubicBezTo>
                  <a:cubicBezTo>
                    <a:pt x="16277" y="39434"/>
                    <a:pt x="17102" y="34342"/>
                    <a:pt x="18510" y="34342"/>
                  </a:cubicBezTo>
                  <a:cubicBezTo>
                    <a:pt x="18876" y="34342"/>
                    <a:pt x="19384" y="34642"/>
                    <a:pt x="19834" y="35640"/>
                  </a:cubicBezTo>
                  <a:cubicBezTo>
                    <a:pt x="20176" y="36439"/>
                    <a:pt x="20476" y="37038"/>
                    <a:pt x="20767" y="37237"/>
                  </a:cubicBezTo>
                  <a:cubicBezTo>
                    <a:pt x="20867" y="37337"/>
                    <a:pt x="20884" y="37836"/>
                    <a:pt x="20884" y="38435"/>
                  </a:cubicBezTo>
                  <a:cubicBezTo>
                    <a:pt x="20884" y="39334"/>
                    <a:pt x="20851" y="40632"/>
                    <a:pt x="20834" y="44625"/>
                  </a:cubicBezTo>
                  <a:cubicBezTo>
                    <a:pt x="20817" y="48219"/>
                    <a:pt x="20817" y="54209"/>
                    <a:pt x="20809" y="55906"/>
                  </a:cubicBezTo>
                  <a:cubicBezTo>
                    <a:pt x="20801" y="57504"/>
                    <a:pt x="20784" y="58103"/>
                    <a:pt x="20726" y="58103"/>
                  </a:cubicBezTo>
                  <a:cubicBezTo>
                    <a:pt x="20659" y="58103"/>
                    <a:pt x="20651" y="57404"/>
                    <a:pt x="20651" y="55906"/>
                  </a:cubicBezTo>
                  <a:cubicBezTo>
                    <a:pt x="20651" y="51613"/>
                    <a:pt x="20509" y="47121"/>
                    <a:pt x="20267" y="44725"/>
                  </a:cubicBezTo>
                  <a:cubicBezTo>
                    <a:pt x="19951" y="41430"/>
                    <a:pt x="19251" y="38435"/>
                    <a:pt x="18443" y="38435"/>
                  </a:cubicBezTo>
                  <a:cubicBezTo>
                    <a:pt x="17235" y="38435"/>
                    <a:pt x="16669" y="42728"/>
                    <a:pt x="16352" y="46422"/>
                  </a:cubicBezTo>
                  <a:cubicBezTo>
                    <a:pt x="15686" y="54109"/>
                    <a:pt x="15527" y="63793"/>
                    <a:pt x="15527" y="74975"/>
                  </a:cubicBezTo>
                  <a:cubicBezTo>
                    <a:pt x="15527" y="95840"/>
                    <a:pt x="16869" y="115008"/>
                    <a:pt x="18818" y="115008"/>
                  </a:cubicBezTo>
                  <a:cubicBezTo>
                    <a:pt x="19501" y="115008"/>
                    <a:pt x="20043" y="114009"/>
                    <a:pt x="20409" y="109517"/>
                  </a:cubicBezTo>
                  <a:cubicBezTo>
                    <a:pt x="20601" y="107121"/>
                    <a:pt x="20717" y="102329"/>
                    <a:pt x="20742" y="100332"/>
                  </a:cubicBezTo>
                  <a:cubicBezTo>
                    <a:pt x="20767" y="99134"/>
                    <a:pt x="20784" y="98735"/>
                    <a:pt x="20834" y="98735"/>
                  </a:cubicBezTo>
                  <a:cubicBezTo>
                    <a:pt x="20884" y="98735"/>
                    <a:pt x="20901" y="99434"/>
                    <a:pt x="20901" y="100332"/>
                  </a:cubicBezTo>
                  <a:cubicBezTo>
                    <a:pt x="20901" y="101131"/>
                    <a:pt x="20792" y="110615"/>
                    <a:pt x="20701" y="114309"/>
                  </a:cubicBezTo>
                  <a:cubicBezTo>
                    <a:pt x="20642" y="116405"/>
                    <a:pt x="20626" y="116605"/>
                    <a:pt x="20459" y="117504"/>
                  </a:cubicBezTo>
                  <a:cubicBezTo>
                    <a:pt x="20101" y="119301"/>
                    <a:pt x="19401" y="120000"/>
                    <a:pt x="18818" y="120000"/>
                  </a:cubicBezTo>
                  <a:cubicBezTo>
                    <a:pt x="17452" y="120000"/>
                    <a:pt x="16527" y="116006"/>
                    <a:pt x="15811" y="108219"/>
                  </a:cubicBezTo>
                  <a:close/>
                  <a:moveTo>
                    <a:pt x="25049" y="46921"/>
                  </a:moveTo>
                  <a:cubicBezTo>
                    <a:pt x="26857" y="46921"/>
                    <a:pt x="28223" y="60099"/>
                    <a:pt x="28223" y="81763"/>
                  </a:cubicBezTo>
                  <a:cubicBezTo>
                    <a:pt x="28223" y="102529"/>
                    <a:pt x="26940" y="119700"/>
                    <a:pt x="25007" y="119700"/>
                  </a:cubicBezTo>
                  <a:cubicBezTo>
                    <a:pt x="22808" y="119700"/>
                    <a:pt x="21867" y="99933"/>
                    <a:pt x="21867" y="83161"/>
                  </a:cubicBezTo>
                  <a:cubicBezTo>
                    <a:pt x="21867" y="68186"/>
                    <a:pt x="22833" y="46921"/>
                    <a:pt x="25049" y="46921"/>
                  </a:cubicBezTo>
                  <a:close/>
                  <a:moveTo>
                    <a:pt x="25232" y="115906"/>
                  </a:moveTo>
                  <a:cubicBezTo>
                    <a:pt x="25957" y="115906"/>
                    <a:pt x="27407" y="111214"/>
                    <a:pt x="27407" y="84359"/>
                  </a:cubicBezTo>
                  <a:cubicBezTo>
                    <a:pt x="27407" y="62096"/>
                    <a:pt x="26274" y="50415"/>
                    <a:pt x="25007" y="50415"/>
                  </a:cubicBezTo>
                  <a:cubicBezTo>
                    <a:pt x="23666" y="50415"/>
                    <a:pt x="22700" y="60399"/>
                    <a:pt x="22700" y="80665"/>
                  </a:cubicBezTo>
                  <a:cubicBezTo>
                    <a:pt x="22700" y="102329"/>
                    <a:pt x="23783" y="115906"/>
                    <a:pt x="25232" y="115906"/>
                  </a:cubicBezTo>
                  <a:close/>
                  <a:moveTo>
                    <a:pt x="30631" y="91747"/>
                  </a:moveTo>
                  <a:cubicBezTo>
                    <a:pt x="30631" y="105324"/>
                    <a:pt x="30647" y="110915"/>
                    <a:pt x="30797" y="112612"/>
                  </a:cubicBezTo>
                  <a:cubicBezTo>
                    <a:pt x="30922" y="114109"/>
                    <a:pt x="31230" y="114808"/>
                    <a:pt x="31863" y="114808"/>
                  </a:cubicBezTo>
                  <a:cubicBezTo>
                    <a:pt x="32280" y="114808"/>
                    <a:pt x="32638" y="114608"/>
                    <a:pt x="32830" y="111913"/>
                  </a:cubicBezTo>
                  <a:cubicBezTo>
                    <a:pt x="32930" y="110515"/>
                    <a:pt x="32996" y="108519"/>
                    <a:pt x="33021" y="106722"/>
                  </a:cubicBezTo>
                  <a:cubicBezTo>
                    <a:pt x="33030" y="106023"/>
                    <a:pt x="33055" y="105424"/>
                    <a:pt x="33105" y="105424"/>
                  </a:cubicBezTo>
                  <a:cubicBezTo>
                    <a:pt x="33138" y="105424"/>
                    <a:pt x="33155" y="105923"/>
                    <a:pt x="33155" y="106921"/>
                  </a:cubicBezTo>
                  <a:cubicBezTo>
                    <a:pt x="33155" y="107920"/>
                    <a:pt x="33105" y="113510"/>
                    <a:pt x="33038" y="116206"/>
                  </a:cubicBezTo>
                  <a:cubicBezTo>
                    <a:pt x="32988" y="118402"/>
                    <a:pt x="32955" y="118702"/>
                    <a:pt x="32530" y="118702"/>
                  </a:cubicBezTo>
                  <a:cubicBezTo>
                    <a:pt x="31955" y="118702"/>
                    <a:pt x="31505" y="118602"/>
                    <a:pt x="31130" y="118402"/>
                  </a:cubicBezTo>
                  <a:cubicBezTo>
                    <a:pt x="30772" y="118302"/>
                    <a:pt x="30497" y="118202"/>
                    <a:pt x="30256" y="118202"/>
                  </a:cubicBezTo>
                  <a:cubicBezTo>
                    <a:pt x="30222" y="118202"/>
                    <a:pt x="30089" y="118202"/>
                    <a:pt x="29931" y="118302"/>
                  </a:cubicBezTo>
                  <a:cubicBezTo>
                    <a:pt x="29764" y="118402"/>
                    <a:pt x="29589" y="118502"/>
                    <a:pt x="29464" y="118502"/>
                  </a:cubicBezTo>
                  <a:cubicBezTo>
                    <a:pt x="29381" y="118502"/>
                    <a:pt x="29339" y="118302"/>
                    <a:pt x="29339" y="117703"/>
                  </a:cubicBezTo>
                  <a:cubicBezTo>
                    <a:pt x="29339" y="117404"/>
                    <a:pt x="29356" y="116905"/>
                    <a:pt x="29398" y="116905"/>
                  </a:cubicBezTo>
                  <a:cubicBezTo>
                    <a:pt x="29473" y="116905"/>
                    <a:pt x="29573" y="116705"/>
                    <a:pt x="29648" y="116505"/>
                  </a:cubicBezTo>
                  <a:cubicBezTo>
                    <a:pt x="29806" y="116106"/>
                    <a:pt x="29822" y="114309"/>
                    <a:pt x="29856" y="111613"/>
                  </a:cubicBezTo>
                  <a:cubicBezTo>
                    <a:pt x="29906" y="107720"/>
                    <a:pt x="29906" y="100432"/>
                    <a:pt x="29906" y="91447"/>
                  </a:cubicBezTo>
                  <a:cubicBezTo>
                    <a:pt x="29906" y="75074"/>
                    <a:pt x="29906" y="75074"/>
                    <a:pt x="29906" y="75074"/>
                  </a:cubicBezTo>
                  <a:cubicBezTo>
                    <a:pt x="29906" y="60698"/>
                    <a:pt x="29906" y="58003"/>
                    <a:pt x="29881" y="55108"/>
                  </a:cubicBezTo>
                  <a:cubicBezTo>
                    <a:pt x="29864" y="51913"/>
                    <a:pt x="29822" y="50415"/>
                    <a:pt x="29556" y="49916"/>
                  </a:cubicBezTo>
                  <a:cubicBezTo>
                    <a:pt x="29489" y="49816"/>
                    <a:pt x="29356" y="49717"/>
                    <a:pt x="29281" y="49717"/>
                  </a:cubicBezTo>
                  <a:cubicBezTo>
                    <a:pt x="29256" y="49717"/>
                    <a:pt x="29223" y="49317"/>
                    <a:pt x="29223" y="48918"/>
                  </a:cubicBezTo>
                  <a:cubicBezTo>
                    <a:pt x="29223" y="48419"/>
                    <a:pt x="29256" y="48219"/>
                    <a:pt x="29348" y="48219"/>
                  </a:cubicBezTo>
                  <a:cubicBezTo>
                    <a:pt x="29714" y="48219"/>
                    <a:pt x="30214" y="48419"/>
                    <a:pt x="30256" y="48419"/>
                  </a:cubicBezTo>
                  <a:cubicBezTo>
                    <a:pt x="30297" y="48419"/>
                    <a:pt x="30897" y="48219"/>
                    <a:pt x="31147" y="48219"/>
                  </a:cubicBezTo>
                  <a:cubicBezTo>
                    <a:pt x="31222" y="48219"/>
                    <a:pt x="31272" y="48419"/>
                    <a:pt x="31272" y="48918"/>
                  </a:cubicBezTo>
                  <a:cubicBezTo>
                    <a:pt x="31272" y="49317"/>
                    <a:pt x="31230" y="49617"/>
                    <a:pt x="31205" y="49617"/>
                  </a:cubicBezTo>
                  <a:cubicBezTo>
                    <a:pt x="31155" y="49617"/>
                    <a:pt x="31030" y="49717"/>
                    <a:pt x="30939" y="49816"/>
                  </a:cubicBezTo>
                  <a:cubicBezTo>
                    <a:pt x="30706" y="50415"/>
                    <a:pt x="30656" y="51813"/>
                    <a:pt x="30639" y="55108"/>
                  </a:cubicBezTo>
                  <a:cubicBezTo>
                    <a:pt x="30631" y="58003"/>
                    <a:pt x="30631" y="60698"/>
                    <a:pt x="30631" y="75074"/>
                  </a:cubicBezTo>
                  <a:lnTo>
                    <a:pt x="30631" y="91747"/>
                  </a:lnTo>
                  <a:close/>
                  <a:moveTo>
                    <a:pt x="34329" y="75074"/>
                  </a:moveTo>
                  <a:cubicBezTo>
                    <a:pt x="34329" y="60698"/>
                    <a:pt x="34329" y="58003"/>
                    <a:pt x="34304" y="55108"/>
                  </a:cubicBezTo>
                  <a:cubicBezTo>
                    <a:pt x="34288" y="52113"/>
                    <a:pt x="34246" y="50415"/>
                    <a:pt x="33979" y="49916"/>
                  </a:cubicBezTo>
                  <a:cubicBezTo>
                    <a:pt x="33913" y="49816"/>
                    <a:pt x="33779" y="49717"/>
                    <a:pt x="33704" y="49717"/>
                  </a:cubicBezTo>
                  <a:cubicBezTo>
                    <a:pt x="33679" y="49717"/>
                    <a:pt x="33638" y="49317"/>
                    <a:pt x="33638" y="48918"/>
                  </a:cubicBezTo>
                  <a:cubicBezTo>
                    <a:pt x="33638" y="48419"/>
                    <a:pt x="33679" y="48219"/>
                    <a:pt x="33771" y="48219"/>
                  </a:cubicBezTo>
                  <a:cubicBezTo>
                    <a:pt x="34138" y="48219"/>
                    <a:pt x="34621" y="48419"/>
                    <a:pt x="34687" y="48419"/>
                  </a:cubicBezTo>
                  <a:cubicBezTo>
                    <a:pt x="34762" y="48419"/>
                    <a:pt x="35262" y="48219"/>
                    <a:pt x="35504" y="48219"/>
                  </a:cubicBezTo>
                  <a:cubicBezTo>
                    <a:pt x="35595" y="48219"/>
                    <a:pt x="35637" y="48419"/>
                    <a:pt x="35637" y="48918"/>
                  </a:cubicBezTo>
                  <a:cubicBezTo>
                    <a:pt x="35637" y="49317"/>
                    <a:pt x="35604" y="49717"/>
                    <a:pt x="35570" y="49717"/>
                  </a:cubicBezTo>
                  <a:cubicBezTo>
                    <a:pt x="35512" y="49717"/>
                    <a:pt x="35462" y="49717"/>
                    <a:pt x="35362" y="49916"/>
                  </a:cubicBezTo>
                  <a:cubicBezTo>
                    <a:pt x="35154" y="50415"/>
                    <a:pt x="35112" y="52013"/>
                    <a:pt x="35096" y="55108"/>
                  </a:cubicBezTo>
                  <a:cubicBezTo>
                    <a:pt x="35071" y="58003"/>
                    <a:pt x="35071" y="60698"/>
                    <a:pt x="35071" y="75074"/>
                  </a:cubicBezTo>
                  <a:cubicBezTo>
                    <a:pt x="35071" y="88053"/>
                    <a:pt x="35071" y="88053"/>
                    <a:pt x="35071" y="88053"/>
                  </a:cubicBezTo>
                  <a:cubicBezTo>
                    <a:pt x="35071" y="101530"/>
                    <a:pt x="35321" y="107121"/>
                    <a:pt x="35670" y="110815"/>
                  </a:cubicBezTo>
                  <a:cubicBezTo>
                    <a:pt x="36062" y="115108"/>
                    <a:pt x="36404" y="115906"/>
                    <a:pt x="36862" y="115906"/>
                  </a:cubicBezTo>
                  <a:cubicBezTo>
                    <a:pt x="37353" y="115906"/>
                    <a:pt x="37828" y="113211"/>
                    <a:pt x="38103" y="109317"/>
                  </a:cubicBezTo>
                  <a:cubicBezTo>
                    <a:pt x="38478" y="103926"/>
                    <a:pt x="38561" y="96239"/>
                    <a:pt x="38561" y="86755"/>
                  </a:cubicBezTo>
                  <a:cubicBezTo>
                    <a:pt x="38561" y="75074"/>
                    <a:pt x="38561" y="75074"/>
                    <a:pt x="38561" y="75074"/>
                  </a:cubicBezTo>
                  <a:cubicBezTo>
                    <a:pt x="38561" y="60698"/>
                    <a:pt x="38553" y="58003"/>
                    <a:pt x="38536" y="55108"/>
                  </a:cubicBezTo>
                  <a:cubicBezTo>
                    <a:pt x="38528" y="52113"/>
                    <a:pt x="38486" y="50415"/>
                    <a:pt x="38220" y="49916"/>
                  </a:cubicBezTo>
                  <a:cubicBezTo>
                    <a:pt x="38153" y="49816"/>
                    <a:pt x="38020" y="49717"/>
                    <a:pt x="37945" y="49717"/>
                  </a:cubicBezTo>
                  <a:cubicBezTo>
                    <a:pt x="37911" y="49717"/>
                    <a:pt x="37886" y="49317"/>
                    <a:pt x="37886" y="48918"/>
                  </a:cubicBezTo>
                  <a:cubicBezTo>
                    <a:pt x="37886" y="48419"/>
                    <a:pt x="37920" y="48219"/>
                    <a:pt x="38011" y="48219"/>
                  </a:cubicBezTo>
                  <a:cubicBezTo>
                    <a:pt x="38370" y="48219"/>
                    <a:pt x="38828" y="48419"/>
                    <a:pt x="38878" y="48419"/>
                  </a:cubicBezTo>
                  <a:cubicBezTo>
                    <a:pt x="38928" y="48419"/>
                    <a:pt x="39311" y="48219"/>
                    <a:pt x="39552" y="48219"/>
                  </a:cubicBezTo>
                  <a:cubicBezTo>
                    <a:pt x="39644" y="48219"/>
                    <a:pt x="39677" y="48419"/>
                    <a:pt x="39677" y="48918"/>
                  </a:cubicBezTo>
                  <a:cubicBezTo>
                    <a:pt x="39677" y="49317"/>
                    <a:pt x="39652" y="49717"/>
                    <a:pt x="39619" y="49717"/>
                  </a:cubicBezTo>
                  <a:cubicBezTo>
                    <a:pt x="39561" y="49717"/>
                    <a:pt x="39519" y="49717"/>
                    <a:pt x="39419" y="49916"/>
                  </a:cubicBezTo>
                  <a:cubicBezTo>
                    <a:pt x="39194" y="50515"/>
                    <a:pt x="39153" y="52013"/>
                    <a:pt x="39136" y="55108"/>
                  </a:cubicBezTo>
                  <a:cubicBezTo>
                    <a:pt x="39111" y="58003"/>
                    <a:pt x="39128" y="60698"/>
                    <a:pt x="39128" y="75074"/>
                  </a:cubicBezTo>
                  <a:cubicBezTo>
                    <a:pt x="39128" y="85058"/>
                    <a:pt x="39128" y="85058"/>
                    <a:pt x="39128" y="85058"/>
                  </a:cubicBezTo>
                  <a:cubicBezTo>
                    <a:pt x="39128" y="95141"/>
                    <a:pt x="39011" y="106322"/>
                    <a:pt x="38378" y="112911"/>
                  </a:cubicBezTo>
                  <a:cubicBezTo>
                    <a:pt x="37795" y="118901"/>
                    <a:pt x="37170" y="119700"/>
                    <a:pt x="36695" y="119700"/>
                  </a:cubicBezTo>
                  <a:cubicBezTo>
                    <a:pt x="36437" y="119700"/>
                    <a:pt x="35595" y="119500"/>
                    <a:pt x="35029" y="113111"/>
                  </a:cubicBezTo>
                  <a:cubicBezTo>
                    <a:pt x="34637" y="108718"/>
                    <a:pt x="34329" y="102329"/>
                    <a:pt x="34329" y="88752"/>
                  </a:cubicBezTo>
                  <a:lnTo>
                    <a:pt x="34329" y="75074"/>
                  </a:lnTo>
                  <a:close/>
                  <a:moveTo>
                    <a:pt x="47283" y="106422"/>
                  </a:moveTo>
                  <a:cubicBezTo>
                    <a:pt x="47316" y="109717"/>
                    <a:pt x="47366" y="114808"/>
                    <a:pt x="47700" y="116106"/>
                  </a:cubicBezTo>
                  <a:cubicBezTo>
                    <a:pt x="47925" y="116905"/>
                    <a:pt x="48133" y="116905"/>
                    <a:pt x="48216" y="116905"/>
                  </a:cubicBezTo>
                  <a:cubicBezTo>
                    <a:pt x="48249" y="116905"/>
                    <a:pt x="48283" y="117204"/>
                    <a:pt x="48283" y="117603"/>
                  </a:cubicBezTo>
                  <a:cubicBezTo>
                    <a:pt x="48283" y="118202"/>
                    <a:pt x="48208" y="118502"/>
                    <a:pt x="48116" y="118502"/>
                  </a:cubicBezTo>
                  <a:cubicBezTo>
                    <a:pt x="47933" y="118502"/>
                    <a:pt x="47041" y="118302"/>
                    <a:pt x="46750" y="117903"/>
                  </a:cubicBezTo>
                  <a:cubicBezTo>
                    <a:pt x="46558" y="117703"/>
                    <a:pt x="46517" y="117404"/>
                    <a:pt x="46517" y="116905"/>
                  </a:cubicBezTo>
                  <a:cubicBezTo>
                    <a:pt x="46517" y="116605"/>
                    <a:pt x="46542" y="116306"/>
                    <a:pt x="46575" y="116206"/>
                  </a:cubicBezTo>
                  <a:cubicBezTo>
                    <a:pt x="46625" y="116106"/>
                    <a:pt x="46633" y="114608"/>
                    <a:pt x="46608" y="112911"/>
                  </a:cubicBezTo>
                  <a:cubicBezTo>
                    <a:pt x="46225" y="65890"/>
                    <a:pt x="46225" y="65890"/>
                    <a:pt x="46225" y="65890"/>
                  </a:cubicBezTo>
                  <a:cubicBezTo>
                    <a:pt x="46208" y="65890"/>
                    <a:pt x="46208" y="65890"/>
                    <a:pt x="46208" y="65890"/>
                  </a:cubicBezTo>
                  <a:cubicBezTo>
                    <a:pt x="44276" y="113311"/>
                    <a:pt x="44276" y="113311"/>
                    <a:pt x="44276" y="113311"/>
                  </a:cubicBezTo>
                  <a:cubicBezTo>
                    <a:pt x="44109" y="117404"/>
                    <a:pt x="44068" y="118302"/>
                    <a:pt x="43993" y="118302"/>
                  </a:cubicBezTo>
                  <a:cubicBezTo>
                    <a:pt x="43918" y="118302"/>
                    <a:pt x="43876" y="117404"/>
                    <a:pt x="43718" y="114009"/>
                  </a:cubicBezTo>
                  <a:cubicBezTo>
                    <a:pt x="43509" y="109417"/>
                    <a:pt x="42985" y="97537"/>
                    <a:pt x="42785" y="92445"/>
                  </a:cubicBezTo>
                  <a:cubicBezTo>
                    <a:pt x="42543" y="86555"/>
                    <a:pt x="41893" y="70981"/>
                    <a:pt x="41760" y="67088"/>
                  </a:cubicBezTo>
                  <a:cubicBezTo>
                    <a:pt x="41718" y="67088"/>
                    <a:pt x="41718" y="67088"/>
                    <a:pt x="41718" y="67088"/>
                  </a:cubicBezTo>
                  <a:cubicBezTo>
                    <a:pt x="41410" y="109118"/>
                    <a:pt x="41410" y="109118"/>
                    <a:pt x="41410" y="109118"/>
                  </a:cubicBezTo>
                  <a:cubicBezTo>
                    <a:pt x="41402" y="110515"/>
                    <a:pt x="41402" y="112212"/>
                    <a:pt x="41402" y="113810"/>
                  </a:cubicBezTo>
                  <a:cubicBezTo>
                    <a:pt x="41402" y="115207"/>
                    <a:pt x="41477" y="116106"/>
                    <a:pt x="41593" y="116405"/>
                  </a:cubicBezTo>
                  <a:cubicBezTo>
                    <a:pt x="41735" y="116805"/>
                    <a:pt x="41852" y="116905"/>
                    <a:pt x="41902" y="116905"/>
                  </a:cubicBezTo>
                  <a:cubicBezTo>
                    <a:pt x="41935" y="116905"/>
                    <a:pt x="41968" y="117304"/>
                    <a:pt x="41968" y="117603"/>
                  </a:cubicBezTo>
                  <a:cubicBezTo>
                    <a:pt x="41968" y="118302"/>
                    <a:pt x="41918" y="118502"/>
                    <a:pt x="41827" y="118502"/>
                  </a:cubicBezTo>
                  <a:cubicBezTo>
                    <a:pt x="41518" y="118502"/>
                    <a:pt x="41135" y="118202"/>
                    <a:pt x="41077" y="118202"/>
                  </a:cubicBezTo>
                  <a:cubicBezTo>
                    <a:pt x="41002" y="118202"/>
                    <a:pt x="40619" y="118502"/>
                    <a:pt x="40402" y="118502"/>
                  </a:cubicBezTo>
                  <a:cubicBezTo>
                    <a:pt x="40319" y="118502"/>
                    <a:pt x="40261" y="118302"/>
                    <a:pt x="40261" y="117603"/>
                  </a:cubicBezTo>
                  <a:cubicBezTo>
                    <a:pt x="40261" y="117304"/>
                    <a:pt x="40302" y="116905"/>
                    <a:pt x="40344" y="116905"/>
                  </a:cubicBezTo>
                  <a:cubicBezTo>
                    <a:pt x="40410" y="116905"/>
                    <a:pt x="40460" y="116805"/>
                    <a:pt x="40585" y="116605"/>
                  </a:cubicBezTo>
                  <a:cubicBezTo>
                    <a:pt x="40844" y="116106"/>
                    <a:pt x="40860" y="112712"/>
                    <a:pt x="40894" y="109217"/>
                  </a:cubicBezTo>
                  <a:cubicBezTo>
                    <a:pt x="41477" y="48519"/>
                    <a:pt x="41477" y="48519"/>
                    <a:pt x="41477" y="48519"/>
                  </a:cubicBezTo>
                  <a:cubicBezTo>
                    <a:pt x="41485" y="47520"/>
                    <a:pt x="41518" y="46921"/>
                    <a:pt x="41568" y="46921"/>
                  </a:cubicBezTo>
                  <a:cubicBezTo>
                    <a:pt x="41627" y="46921"/>
                    <a:pt x="41685" y="47221"/>
                    <a:pt x="41735" y="48319"/>
                  </a:cubicBezTo>
                  <a:cubicBezTo>
                    <a:pt x="44159" y="106023"/>
                    <a:pt x="44159" y="106023"/>
                    <a:pt x="44159" y="106023"/>
                  </a:cubicBezTo>
                  <a:cubicBezTo>
                    <a:pt x="46492" y="48419"/>
                    <a:pt x="46492" y="48419"/>
                    <a:pt x="46492" y="48419"/>
                  </a:cubicBezTo>
                  <a:cubicBezTo>
                    <a:pt x="46525" y="47520"/>
                    <a:pt x="46567" y="46921"/>
                    <a:pt x="46625" y="46921"/>
                  </a:cubicBezTo>
                  <a:cubicBezTo>
                    <a:pt x="46675" y="46921"/>
                    <a:pt x="46717" y="47620"/>
                    <a:pt x="46742" y="49417"/>
                  </a:cubicBezTo>
                  <a:lnTo>
                    <a:pt x="47283" y="106422"/>
                  </a:lnTo>
                  <a:close/>
                  <a:moveTo>
                    <a:pt x="49707" y="75074"/>
                  </a:moveTo>
                  <a:cubicBezTo>
                    <a:pt x="49707" y="60698"/>
                    <a:pt x="49707" y="58003"/>
                    <a:pt x="49682" y="55108"/>
                  </a:cubicBezTo>
                  <a:cubicBezTo>
                    <a:pt x="49666" y="51913"/>
                    <a:pt x="49624" y="50216"/>
                    <a:pt x="49357" y="49717"/>
                  </a:cubicBezTo>
                  <a:cubicBezTo>
                    <a:pt x="49291" y="49617"/>
                    <a:pt x="49157" y="49517"/>
                    <a:pt x="49082" y="49517"/>
                  </a:cubicBezTo>
                  <a:cubicBezTo>
                    <a:pt x="49057" y="49517"/>
                    <a:pt x="49016" y="49317"/>
                    <a:pt x="49016" y="48918"/>
                  </a:cubicBezTo>
                  <a:cubicBezTo>
                    <a:pt x="49016" y="48419"/>
                    <a:pt x="49057" y="48219"/>
                    <a:pt x="49149" y="48219"/>
                  </a:cubicBezTo>
                  <a:cubicBezTo>
                    <a:pt x="49516" y="48219"/>
                    <a:pt x="50032" y="48419"/>
                    <a:pt x="50074" y="48419"/>
                  </a:cubicBezTo>
                  <a:cubicBezTo>
                    <a:pt x="50265" y="48419"/>
                    <a:pt x="50640" y="48219"/>
                    <a:pt x="51015" y="48219"/>
                  </a:cubicBezTo>
                  <a:cubicBezTo>
                    <a:pt x="52356" y="48219"/>
                    <a:pt x="52706" y="57504"/>
                    <a:pt x="52706" y="62396"/>
                  </a:cubicBezTo>
                  <a:cubicBezTo>
                    <a:pt x="52706" y="69683"/>
                    <a:pt x="52306" y="74376"/>
                    <a:pt x="51890" y="78668"/>
                  </a:cubicBezTo>
                  <a:cubicBezTo>
                    <a:pt x="52506" y="80865"/>
                    <a:pt x="53306" y="87554"/>
                    <a:pt x="53306" y="98036"/>
                  </a:cubicBezTo>
                  <a:cubicBezTo>
                    <a:pt x="53306" y="108419"/>
                    <a:pt x="52656" y="118702"/>
                    <a:pt x="51290" y="118702"/>
                  </a:cubicBezTo>
                  <a:cubicBezTo>
                    <a:pt x="51148" y="118702"/>
                    <a:pt x="50857" y="118602"/>
                    <a:pt x="50599" y="118402"/>
                  </a:cubicBezTo>
                  <a:cubicBezTo>
                    <a:pt x="50340" y="118302"/>
                    <a:pt x="50115" y="118202"/>
                    <a:pt x="50074" y="118202"/>
                  </a:cubicBezTo>
                  <a:cubicBezTo>
                    <a:pt x="50057" y="118202"/>
                    <a:pt x="49916" y="118302"/>
                    <a:pt x="49749" y="118302"/>
                  </a:cubicBezTo>
                  <a:cubicBezTo>
                    <a:pt x="49582" y="118402"/>
                    <a:pt x="49391" y="118502"/>
                    <a:pt x="49266" y="118502"/>
                  </a:cubicBezTo>
                  <a:cubicBezTo>
                    <a:pt x="49182" y="118502"/>
                    <a:pt x="49141" y="118302"/>
                    <a:pt x="49141" y="117703"/>
                  </a:cubicBezTo>
                  <a:cubicBezTo>
                    <a:pt x="49141" y="117404"/>
                    <a:pt x="49157" y="117204"/>
                    <a:pt x="49199" y="117204"/>
                  </a:cubicBezTo>
                  <a:cubicBezTo>
                    <a:pt x="49274" y="117204"/>
                    <a:pt x="49374" y="116805"/>
                    <a:pt x="49449" y="116705"/>
                  </a:cubicBezTo>
                  <a:cubicBezTo>
                    <a:pt x="49607" y="116405"/>
                    <a:pt x="49624" y="114309"/>
                    <a:pt x="49657" y="111613"/>
                  </a:cubicBezTo>
                  <a:cubicBezTo>
                    <a:pt x="49707" y="107720"/>
                    <a:pt x="49707" y="100432"/>
                    <a:pt x="49707" y="91447"/>
                  </a:cubicBezTo>
                  <a:lnTo>
                    <a:pt x="49707" y="75074"/>
                  </a:lnTo>
                  <a:close/>
                  <a:moveTo>
                    <a:pt x="50399" y="77071"/>
                  </a:moveTo>
                  <a:cubicBezTo>
                    <a:pt x="50399" y="77670"/>
                    <a:pt x="50415" y="77970"/>
                    <a:pt x="50449" y="78069"/>
                  </a:cubicBezTo>
                  <a:cubicBezTo>
                    <a:pt x="50499" y="78169"/>
                    <a:pt x="50640" y="78469"/>
                    <a:pt x="50940" y="78469"/>
                  </a:cubicBezTo>
                  <a:cubicBezTo>
                    <a:pt x="51390" y="78469"/>
                    <a:pt x="51565" y="78269"/>
                    <a:pt x="51732" y="76073"/>
                  </a:cubicBezTo>
                  <a:cubicBezTo>
                    <a:pt x="51898" y="73777"/>
                    <a:pt x="52040" y="70582"/>
                    <a:pt x="52040" y="66089"/>
                  </a:cubicBezTo>
                  <a:cubicBezTo>
                    <a:pt x="52040" y="59001"/>
                    <a:pt x="51707" y="51114"/>
                    <a:pt x="50907" y="51114"/>
                  </a:cubicBezTo>
                  <a:cubicBezTo>
                    <a:pt x="50815" y="51114"/>
                    <a:pt x="50624" y="51214"/>
                    <a:pt x="50499" y="51613"/>
                  </a:cubicBezTo>
                  <a:cubicBezTo>
                    <a:pt x="50424" y="51813"/>
                    <a:pt x="50399" y="52013"/>
                    <a:pt x="50399" y="52612"/>
                  </a:cubicBezTo>
                  <a:lnTo>
                    <a:pt x="50399" y="77071"/>
                  </a:lnTo>
                  <a:close/>
                  <a:moveTo>
                    <a:pt x="50399" y="87354"/>
                  </a:moveTo>
                  <a:cubicBezTo>
                    <a:pt x="50399" y="94542"/>
                    <a:pt x="50399" y="105723"/>
                    <a:pt x="50407" y="107121"/>
                  </a:cubicBezTo>
                  <a:cubicBezTo>
                    <a:pt x="50432" y="111613"/>
                    <a:pt x="50432" y="112712"/>
                    <a:pt x="50682" y="114109"/>
                  </a:cubicBezTo>
                  <a:cubicBezTo>
                    <a:pt x="50898" y="115307"/>
                    <a:pt x="51232" y="115407"/>
                    <a:pt x="51382" y="115407"/>
                  </a:cubicBezTo>
                  <a:cubicBezTo>
                    <a:pt x="51915" y="115407"/>
                    <a:pt x="52556" y="113011"/>
                    <a:pt x="52556" y="101131"/>
                  </a:cubicBezTo>
                  <a:cubicBezTo>
                    <a:pt x="52556" y="96938"/>
                    <a:pt x="52423" y="88951"/>
                    <a:pt x="51790" y="84159"/>
                  </a:cubicBezTo>
                  <a:cubicBezTo>
                    <a:pt x="51515" y="82063"/>
                    <a:pt x="51265" y="82163"/>
                    <a:pt x="51073" y="81763"/>
                  </a:cubicBezTo>
                  <a:cubicBezTo>
                    <a:pt x="50973" y="81564"/>
                    <a:pt x="50574" y="81564"/>
                    <a:pt x="50440" y="81564"/>
                  </a:cubicBezTo>
                  <a:cubicBezTo>
                    <a:pt x="50415" y="81564"/>
                    <a:pt x="50399" y="81763"/>
                    <a:pt x="50399" y="82163"/>
                  </a:cubicBezTo>
                  <a:lnTo>
                    <a:pt x="50399" y="87354"/>
                  </a:lnTo>
                  <a:close/>
                  <a:moveTo>
                    <a:pt x="55763" y="91447"/>
                  </a:moveTo>
                  <a:cubicBezTo>
                    <a:pt x="55763" y="100432"/>
                    <a:pt x="55763" y="107720"/>
                    <a:pt x="55797" y="111613"/>
                  </a:cubicBezTo>
                  <a:cubicBezTo>
                    <a:pt x="55822" y="114309"/>
                    <a:pt x="55855" y="116106"/>
                    <a:pt x="56088" y="116505"/>
                  </a:cubicBezTo>
                  <a:cubicBezTo>
                    <a:pt x="56205" y="116705"/>
                    <a:pt x="56380" y="116905"/>
                    <a:pt x="56455" y="116905"/>
                  </a:cubicBezTo>
                  <a:cubicBezTo>
                    <a:pt x="56497" y="116905"/>
                    <a:pt x="56513" y="117404"/>
                    <a:pt x="56513" y="117703"/>
                  </a:cubicBezTo>
                  <a:cubicBezTo>
                    <a:pt x="56513" y="118202"/>
                    <a:pt x="56480" y="118502"/>
                    <a:pt x="56388" y="118502"/>
                  </a:cubicBezTo>
                  <a:cubicBezTo>
                    <a:pt x="55938" y="118502"/>
                    <a:pt x="55422" y="118202"/>
                    <a:pt x="55389" y="118202"/>
                  </a:cubicBezTo>
                  <a:cubicBezTo>
                    <a:pt x="55339" y="118202"/>
                    <a:pt x="54839" y="118502"/>
                    <a:pt x="54589" y="118502"/>
                  </a:cubicBezTo>
                  <a:cubicBezTo>
                    <a:pt x="54514" y="118502"/>
                    <a:pt x="54464" y="118302"/>
                    <a:pt x="54464" y="117703"/>
                  </a:cubicBezTo>
                  <a:cubicBezTo>
                    <a:pt x="54464" y="117404"/>
                    <a:pt x="54481" y="116905"/>
                    <a:pt x="54531" y="116905"/>
                  </a:cubicBezTo>
                  <a:cubicBezTo>
                    <a:pt x="54606" y="116905"/>
                    <a:pt x="54706" y="116705"/>
                    <a:pt x="54772" y="116505"/>
                  </a:cubicBezTo>
                  <a:cubicBezTo>
                    <a:pt x="54930" y="116106"/>
                    <a:pt x="54955" y="114309"/>
                    <a:pt x="54980" y="111613"/>
                  </a:cubicBezTo>
                  <a:cubicBezTo>
                    <a:pt x="55022" y="107720"/>
                    <a:pt x="55030" y="100432"/>
                    <a:pt x="55030" y="91447"/>
                  </a:cubicBezTo>
                  <a:cubicBezTo>
                    <a:pt x="55030" y="75074"/>
                    <a:pt x="55030" y="75074"/>
                    <a:pt x="55030" y="75074"/>
                  </a:cubicBezTo>
                  <a:cubicBezTo>
                    <a:pt x="55030" y="60698"/>
                    <a:pt x="55030" y="58003"/>
                    <a:pt x="55014" y="55108"/>
                  </a:cubicBezTo>
                  <a:cubicBezTo>
                    <a:pt x="54997" y="51913"/>
                    <a:pt x="54930" y="50515"/>
                    <a:pt x="54755" y="50016"/>
                  </a:cubicBezTo>
                  <a:cubicBezTo>
                    <a:pt x="54664" y="49816"/>
                    <a:pt x="54564" y="49717"/>
                    <a:pt x="54514" y="49717"/>
                  </a:cubicBezTo>
                  <a:cubicBezTo>
                    <a:pt x="54472" y="49717"/>
                    <a:pt x="54447" y="49317"/>
                    <a:pt x="54447" y="48918"/>
                  </a:cubicBezTo>
                  <a:cubicBezTo>
                    <a:pt x="54447" y="48419"/>
                    <a:pt x="54481" y="48219"/>
                    <a:pt x="54572" y="48219"/>
                  </a:cubicBezTo>
                  <a:cubicBezTo>
                    <a:pt x="54839" y="48219"/>
                    <a:pt x="55339" y="48419"/>
                    <a:pt x="55389" y="48419"/>
                  </a:cubicBezTo>
                  <a:cubicBezTo>
                    <a:pt x="55422" y="48419"/>
                    <a:pt x="55938" y="48219"/>
                    <a:pt x="56188" y="48219"/>
                  </a:cubicBezTo>
                  <a:cubicBezTo>
                    <a:pt x="56280" y="48219"/>
                    <a:pt x="56313" y="48419"/>
                    <a:pt x="56313" y="48918"/>
                  </a:cubicBezTo>
                  <a:cubicBezTo>
                    <a:pt x="56313" y="49317"/>
                    <a:pt x="56280" y="49717"/>
                    <a:pt x="56255" y="49717"/>
                  </a:cubicBezTo>
                  <a:cubicBezTo>
                    <a:pt x="56197" y="49717"/>
                    <a:pt x="56138" y="49717"/>
                    <a:pt x="56055" y="49916"/>
                  </a:cubicBezTo>
                  <a:cubicBezTo>
                    <a:pt x="55830" y="50515"/>
                    <a:pt x="55788" y="51813"/>
                    <a:pt x="55772" y="55108"/>
                  </a:cubicBezTo>
                  <a:cubicBezTo>
                    <a:pt x="55763" y="58003"/>
                    <a:pt x="55763" y="60698"/>
                    <a:pt x="55763" y="75074"/>
                  </a:cubicBezTo>
                  <a:lnTo>
                    <a:pt x="55763" y="91447"/>
                  </a:lnTo>
                  <a:close/>
                  <a:moveTo>
                    <a:pt x="59804" y="50016"/>
                  </a:moveTo>
                  <a:cubicBezTo>
                    <a:pt x="59904" y="47021"/>
                    <a:pt x="59937" y="46422"/>
                    <a:pt x="59995" y="46422"/>
                  </a:cubicBezTo>
                  <a:cubicBezTo>
                    <a:pt x="60070" y="46422"/>
                    <a:pt x="60104" y="47720"/>
                    <a:pt x="60187" y="49816"/>
                  </a:cubicBezTo>
                  <a:cubicBezTo>
                    <a:pt x="60329" y="53810"/>
                    <a:pt x="61611" y="92146"/>
                    <a:pt x="62111" y="106222"/>
                  </a:cubicBezTo>
                  <a:cubicBezTo>
                    <a:pt x="62403" y="114509"/>
                    <a:pt x="62619" y="115707"/>
                    <a:pt x="62794" y="116405"/>
                  </a:cubicBezTo>
                  <a:cubicBezTo>
                    <a:pt x="62911" y="116805"/>
                    <a:pt x="63028" y="116905"/>
                    <a:pt x="63111" y="116905"/>
                  </a:cubicBezTo>
                  <a:cubicBezTo>
                    <a:pt x="63153" y="116905"/>
                    <a:pt x="63211" y="117204"/>
                    <a:pt x="63211" y="117703"/>
                  </a:cubicBezTo>
                  <a:cubicBezTo>
                    <a:pt x="63211" y="118302"/>
                    <a:pt x="63119" y="118502"/>
                    <a:pt x="63028" y="118502"/>
                  </a:cubicBezTo>
                  <a:cubicBezTo>
                    <a:pt x="62911" y="118502"/>
                    <a:pt x="62320" y="118502"/>
                    <a:pt x="61761" y="118302"/>
                  </a:cubicBezTo>
                  <a:cubicBezTo>
                    <a:pt x="61603" y="118202"/>
                    <a:pt x="61478" y="118202"/>
                    <a:pt x="61478" y="117603"/>
                  </a:cubicBezTo>
                  <a:cubicBezTo>
                    <a:pt x="61478" y="117204"/>
                    <a:pt x="61495" y="117204"/>
                    <a:pt x="61536" y="116905"/>
                  </a:cubicBezTo>
                  <a:cubicBezTo>
                    <a:pt x="61578" y="116705"/>
                    <a:pt x="61661" y="116006"/>
                    <a:pt x="61603" y="114409"/>
                  </a:cubicBezTo>
                  <a:cubicBezTo>
                    <a:pt x="60887" y="93144"/>
                    <a:pt x="60887" y="93144"/>
                    <a:pt x="60887" y="93144"/>
                  </a:cubicBezTo>
                  <a:cubicBezTo>
                    <a:pt x="60870" y="92645"/>
                    <a:pt x="60862" y="92545"/>
                    <a:pt x="60812" y="92545"/>
                  </a:cubicBezTo>
                  <a:cubicBezTo>
                    <a:pt x="58962" y="92545"/>
                    <a:pt x="58962" y="92545"/>
                    <a:pt x="58962" y="92545"/>
                  </a:cubicBezTo>
                  <a:cubicBezTo>
                    <a:pt x="58921" y="92545"/>
                    <a:pt x="58896" y="92745"/>
                    <a:pt x="58879" y="93344"/>
                  </a:cubicBezTo>
                  <a:cubicBezTo>
                    <a:pt x="58421" y="108219"/>
                    <a:pt x="58421" y="108219"/>
                    <a:pt x="58421" y="108219"/>
                  </a:cubicBezTo>
                  <a:cubicBezTo>
                    <a:pt x="58354" y="110515"/>
                    <a:pt x="58304" y="112811"/>
                    <a:pt x="58304" y="114409"/>
                  </a:cubicBezTo>
                  <a:cubicBezTo>
                    <a:pt x="58304" y="116306"/>
                    <a:pt x="58438" y="116905"/>
                    <a:pt x="58579" y="116905"/>
                  </a:cubicBezTo>
                  <a:cubicBezTo>
                    <a:pt x="58654" y="116905"/>
                    <a:pt x="58654" y="116905"/>
                    <a:pt x="58654" y="116905"/>
                  </a:cubicBezTo>
                  <a:cubicBezTo>
                    <a:pt x="58712" y="116905"/>
                    <a:pt x="58729" y="117304"/>
                    <a:pt x="58729" y="117703"/>
                  </a:cubicBezTo>
                  <a:cubicBezTo>
                    <a:pt x="58729" y="118302"/>
                    <a:pt x="58687" y="118502"/>
                    <a:pt x="58612" y="118502"/>
                  </a:cubicBezTo>
                  <a:cubicBezTo>
                    <a:pt x="58421" y="118502"/>
                    <a:pt x="57988" y="118202"/>
                    <a:pt x="57896" y="118202"/>
                  </a:cubicBezTo>
                  <a:cubicBezTo>
                    <a:pt x="57813" y="118202"/>
                    <a:pt x="57413" y="118502"/>
                    <a:pt x="57080" y="118502"/>
                  </a:cubicBezTo>
                  <a:cubicBezTo>
                    <a:pt x="56980" y="118502"/>
                    <a:pt x="56930" y="118302"/>
                    <a:pt x="56930" y="117703"/>
                  </a:cubicBezTo>
                  <a:cubicBezTo>
                    <a:pt x="56930" y="117304"/>
                    <a:pt x="56963" y="116905"/>
                    <a:pt x="56996" y="116905"/>
                  </a:cubicBezTo>
                  <a:cubicBezTo>
                    <a:pt x="57055" y="116905"/>
                    <a:pt x="57171" y="116805"/>
                    <a:pt x="57238" y="116705"/>
                  </a:cubicBezTo>
                  <a:cubicBezTo>
                    <a:pt x="57604" y="116206"/>
                    <a:pt x="57754" y="112911"/>
                    <a:pt x="57913" y="108219"/>
                  </a:cubicBezTo>
                  <a:lnTo>
                    <a:pt x="59804" y="50016"/>
                  </a:lnTo>
                  <a:close/>
                  <a:moveTo>
                    <a:pt x="60695" y="88752"/>
                  </a:moveTo>
                  <a:cubicBezTo>
                    <a:pt x="60728" y="88752"/>
                    <a:pt x="60728" y="88552"/>
                    <a:pt x="60720" y="88053"/>
                  </a:cubicBezTo>
                  <a:cubicBezTo>
                    <a:pt x="59929" y="62595"/>
                    <a:pt x="59929" y="62595"/>
                    <a:pt x="59929" y="62595"/>
                  </a:cubicBezTo>
                  <a:cubicBezTo>
                    <a:pt x="59879" y="61198"/>
                    <a:pt x="59837" y="61198"/>
                    <a:pt x="59787" y="62595"/>
                  </a:cubicBezTo>
                  <a:cubicBezTo>
                    <a:pt x="59046" y="88053"/>
                    <a:pt x="59046" y="88053"/>
                    <a:pt x="59046" y="88053"/>
                  </a:cubicBezTo>
                  <a:cubicBezTo>
                    <a:pt x="59037" y="88552"/>
                    <a:pt x="59046" y="88752"/>
                    <a:pt x="59071" y="88752"/>
                  </a:cubicBezTo>
                  <a:lnTo>
                    <a:pt x="60695" y="88752"/>
                  </a:lnTo>
                  <a:close/>
                  <a:moveTo>
                    <a:pt x="66318" y="67587"/>
                  </a:moveTo>
                  <a:cubicBezTo>
                    <a:pt x="66318" y="50515"/>
                    <a:pt x="66318" y="47420"/>
                    <a:pt x="66301" y="43926"/>
                  </a:cubicBezTo>
                  <a:cubicBezTo>
                    <a:pt x="66285" y="40232"/>
                    <a:pt x="66210" y="38435"/>
                    <a:pt x="65910" y="37737"/>
                  </a:cubicBezTo>
                  <a:cubicBezTo>
                    <a:pt x="65835" y="37537"/>
                    <a:pt x="65685" y="37337"/>
                    <a:pt x="65602" y="37337"/>
                  </a:cubicBezTo>
                  <a:cubicBezTo>
                    <a:pt x="65560" y="37337"/>
                    <a:pt x="65527" y="37138"/>
                    <a:pt x="65527" y="36738"/>
                  </a:cubicBezTo>
                  <a:cubicBezTo>
                    <a:pt x="65527" y="36039"/>
                    <a:pt x="65577" y="35840"/>
                    <a:pt x="65677" y="35840"/>
                  </a:cubicBezTo>
                  <a:cubicBezTo>
                    <a:pt x="66085" y="35840"/>
                    <a:pt x="66643" y="36139"/>
                    <a:pt x="66726" y="36139"/>
                  </a:cubicBezTo>
                  <a:cubicBezTo>
                    <a:pt x="66801" y="36139"/>
                    <a:pt x="67351" y="35840"/>
                    <a:pt x="67626" y="35840"/>
                  </a:cubicBezTo>
                  <a:cubicBezTo>
                    <a:pt x="67726" y="35840"/>
                    <a:pt x="67768" y="36039"/>
                    <a:pt x="67768" y="36738"/>
                  </a:cubicBezTo>
                  <a:cubicBezTo>
                    <a:pt x="67768" y="37138"/>
                    <a:pt x="67734" y="37337"/>
                    <a:pt x="67701" y="37337"/>
                  </a:cubicBezTo>
                  <a:cubicBezTo>
                    <a:pt x="67634" y="37337"/>
                    <a:pt x="67584" y="37537"/>
                    <a:pt x="67468" y="37737"/>
                  </a:cubicBezTo>
                  <a:cubicBezTo>
                    <a:pt x="67226" y="38136"/>
                    <a:pt x="67151" y="40133"/>
                    <a:pt x="67135" y="43926"/>
                  </a:cubicBezTo>
                  <a:cubicBezTo>
                    <a:pt x="67118" y="47420"/>
                    <a:pt x="67118" y="50515"/>
                    <a:pt x="67118" y="67587"/>
                  </a:cubicBezTo>
                  <a:cubicBezTo>
                    <a:pt x="67118" y="82861"/>
                    <a:pt x="67118" y="82861"/>
                    <a:pt x="67118" y="82861"/>
                  </a:cubicBezTo>
                  <a:cubicBezTo>
                    <a:pt x="67118" y="98535"/>
                    <a:pt x="67409" y="105324"/>
                    <a:pt x="67801" y="109816"/>
                  </a:cubicBezTo>
                  <a:cubicBezTo>
                    <a:pt x="68242" y="114908"/>
                    <a:pt x="68659" y="115906"/>
                    <a:pt x="69175" y="115906"/>
                  </a:cubicBezTo>
                  <a:cubicBezTo>
                    <a:pt x="69734" y="115906"/>
                    <a:pt x="70275" y="112712"/>
                    <a:pt x="70608" y="108019"/>
                  </a:cubicBezTo>
                  <a:cubicBezTo>
                    <a:pt x="71025" y="101730"/>
                    <a:pt x="71133" y="92445"/>
                    <a:pt x="71133" y="81164"/>
                  </a:cubicBezTo>
                  <a:cubicBezTo>
                    <a:pt x="71133" y="67587"/>
                    <a:pt x="71133" y="67587"/>
                    <a:pt x="71133" y="67587"/>
                  </a:cubicBezTo>
                  <a:cubicBezTo>
                    <a:pt x="71133" y="50515"/>
                    <a:pt x="71133" y="47420"/>
                    <a:pt x="71116" y="43926"/>
                  </a:cubicBezTo>
                  <a:cubicBezTo>
                    <a:pt x="71100" y="40232"/>
                    <a:pt x="71025" y="38435"/>
                    <a:pt x="70725" y="37737"/>
                  </a:cubicBezTo>
                  <a:cubicBezTo>
                    <a:pt x="70650" y="37537"/>
                    <a:pt x="70500" y="37337"/>
                    <a:pt x="70417" y="37337"/>
                  </a:cubicBezTo>
                  <a:cubicBezTo>
                    <a:pt x="70383" y="37337"/>
                    <a:pt x="70342" y="37138"/>
                    <a:pt x="70342" y="36738"/>
                  </a:cubicBezTo>
                  <a:cubicBezTo>
                    <a:pt x="70342" y="36039"/>
                    <a:pt x="70392" y="35840"/>
                    <a:pt x="70492" y="35840"/>
                  </a:cubicBezTo>
                  <a:cubicBezTo>
                    <a:pt x="70900" y="35840"/>
                    <a:pt x="71400" y="36139"/>
                    <a:pt x="71458" y="36139"/>
                  </a:cubicBezTo>
                  <a:cubicBezTo>
                    <a:pt x="71516" y="36139"/>
                    <a:pt x="71950" y="35840"/>
                    <a:pt x="72224" y="35840"/>
                  </a:cubicBezTo>
                  <a:cubicBezTo>
                    <a:pt x="72324" y="35840"/>
                    <a:pt x="72366" y="36039"/>
                    <a:pt x="72366" y="36738"/>
                  </a:cubicBezTo>
                  <a:cubicBezTo>
                    <a:pt x="72366" y="37138"/>
                    <a:pt x="72333" y="37337"/>
                    <a:pt x="72291" y="37337"/>
                  </a:cubicBezTo>
                  <a:cubicBezTo>
                    <a:pt x="72233" y="37337"/>
                    <a:pt x="72174" y="37537"/>
                    <a:pt x="72066" y="37737"/>
                  </a:cubicBezTo>
                  <a:cubicBezTo>
                    <a:pt x="71825" y="38336"/>
                    <a:pt x="71750" y="40133"/>
                    <a:pt x="71733" y="43926"/>
                  </a:cubicBezTo>
                  <a:cubicBezTo>
                    <a:pt x="71708" y="47420"/>
                    <a:pt x="71708" y="50515"/>
                    <a:pt x="71708" y="67587"/>
                  </a:cubicBezTo>
                  <a:cubicBezTo>
                    <a:pt x="71708" y="79267"/>
                    <a:pt x="71708" y="79267"/>
                    <a:pt x="71708" y="79267"/>
                  </a:cubicBezTo>
                  <a:cubicBezTo>
                    <a:pt x="71708" y="91048"/>
                    <a:pt x="71600" y="104126"/>
                    <a:pt x="70875" y="111913"/>
                  </a:cubicBezTo>
                  <a:cubicBezTo>
                    <a:pt x="70217" y="118901"/>
                    <a:pt x="69534" y="120000"/>
                    <a:pt x="68992" y="120000"/>
                  </a:cubicBezTo>
                  <a:cubicBezTo>
                    <a:pt x="68684" y="120000"/>
                    <a:pt x="67759" y="119600"/>
                    <a:pt x="67118" y="112212"/>
                  </a:cubicBezTo>
                  <a:cubicBezTo>
                    <a:pt x="66668" y="107121"/>
                    <a:pt x="66318" y="99434"/>
                    <a:pt x="66318" y="83560"/>
                  </a:cubicBezTo>
                  <a:lnTo>
                    <a:pt x="66318" y="67587"/>
                  </a:lnTo>
                  <a:close/>
                  <a:moveTo>
                    <a:pt x="74274" y="105823"/>
                  </a:moveTo>
                  <a:cubicBezTo>
                    <a:pt x="74290" y="113510"/>
                    <a:pt x="74365" y="115707"/>
                    <a:pt x="74582" y="116405"/>
                  </a:cubicBezTo>
                  <a:cubicBezTo>
                    <a:pt x="74732" y="116805"/>
                    <a:pt x="74915" y="116905"/>
                    <a:pt x="74990" y="116905"/>
                  </a:cubicBezTo>
                  <a:cubicBezTo>
                    <a:pt x="75023" y="116905"/>
                    <a:pt x="75048" y="117304"/>
                    <a:pt x="75048" y="117703"/>
                  </a:cubicBezTo>
                  <a:cubicBezTo>
                    <a:pt x="75048" y="118302"/>
                    <a:pt x="74990" y="118502"/>
                    <a:pt x="74907" y="118502"/>
                  </a:cubicBezTo>
                  <a:cubicBezTo>
                    <a:pt x="74449" y="118502"/>
                    <a:pt x="74132" y="118202"/>
                    <a:pt x="74057" y="118202"/>
                  </a:cubicBezTo>
                  <a:cubicBezTo>
                    <a:pt x="73982" y="118202"/>
                    <a:pt x="73649" y="118502"/>
                    <a:pt x="73282" y="118502"/>
                  </a:cubicBezTo>
                  <a:cubicBezTo>
                    <a:pt x="73199" y="118502"/>
                    <a:pt x="73149" y="118402"/>
                    <a:pt x="73149" y="117703"/>
                  </a:cubicBezTo>
                  <a:cubicBezTo>
                    <a:pt x="73149" y="117304"/>
                    <a:pt x="73182" y="116905"/>
                    <a:pt x="73216" y="116905"/>
                  </a:cubicBezTo>
                  <a:cubicBezTo>
                    <a:pt x="73282" y="116905"/>
                    <a:pt x="73424" y="116805"/>
                    <a:pt x="73549" y="116405"/>
                  </a:cubicBezTo>
                  <a:cubicBezTo>
                    <a:pt x="73741" y="115707"/>
                    <a:pt x="73774" y="113211"/>
                    <a:pt x="73774" y="104825"/>
                  </a:cubicBezTo>
                  <a:cubicBezTo>
                    <a:pt x="73774" y="51613"/>
                    <a:pt x="73774" y="51613"/>
                    <a:pt x="73774" y="51613"/>
                  </a:cubicBezTo>
                  <a:cubicBezTo>
                    <a:pt x="73774" y="47820"/>
                    <a:pt x="73816" y="46921"/>
                    <a:pt x="73882" y="46921"/>
                  </a:cubicBezTo>
                  <a:cubicBezTo>
                    <a:pt x="73974" y="46921"/>
                    <a:pt x="74107" y="48718"/>
                    <a:pt x="74190" y="49717"/>
                  </a:cubicBezTo>
                  <a:cubicBezTo>
                    <a:pt x="74324" y="51214"/>
                    <a:pt x="75490" y="66089"/>
                    <a:pt x="76731" y="81464"/>
                  </a:cubicBezTo>
                  <a:cubicBezTo>
                    <a:pt x="77523" y="91247"/>
                    <a:pt x="78381" y="102329"/>
                    <a:pt x="78622" y="105324"/>
                  </a:cubicBezTo>
                  <a:cubicBezTo>
                    <a:pt x="78539" y="58801"/>
                    <a:pt x="78539" y="58801"/>
                    <a:pt x="78539" y="58801"/>
                  </a:cubicBezTo>
                  <a:cubicBezTo>
                    <a:pt x="78531" y="52811"/>
                    <a:pt x="78489" y="50715"/>
                    <a:pt x="78239" y="50216"/>
                  </a:cubicBezTo>
                  <a:cubicBezTo>
                    <a:pt x="78097" y="49816"/>
                    <a:pt x="77914" y="49717"/>
                    <a:pt x="77847" y="49717"/>
                  </a:cubicBezTo>
                  <a:cubicBezTo>
                    <a:pt x="77797" y="49717"/>
                    <a:pt x="77789" y="49217"/>
                    <a:pt x="77789" y="48818"/>
                  </a:cubicBezTo>
                  <a:cubicBezTo>
                    <a:pt x="77789" y="48319"/>
                    <a:pt x="77847" y="48219"/>
                    <a:pt x="77939" y="48219"/>
                  </a:cubicBezTo>
                  <a:cubicBezTo>
                    <a:pt x="78306" y="48219"/>
                    <a:pt x="78689" y="48419"/>
                    <a:pt x="78780" y="48419"/>
                  </a:cubicBezTo>
                  <a:cubicBezTo>
                    <a:pt x="78872" y="48419"/>
                    <a:pt x="79139" y="48219"/>
                    <a:pt x="79464" y="48219"/>
                  </a:cubicBezTo>
                  <a:cubicBezTo>
                    <a:pt x="79547" y="48219"/>
                    <a:pt x="79614" y="48319"/>
                    <a:pt x="79614" y="48818"/>
                  </a:cubicBezTo>
                  <a:cubicBezTo>
                    <a:pt x="79614" y="49217"/>
                    <a:pt x="79572" y="49717"/>
                    <a:pt x="79522" y="49717"/>
                  </a:cubicBezTo>
                  <a:cubicBezTo>
                    <a:pt x="79480" y="49717"/>
                    <a:pt x="79422" y="49717"/>
                    <a:pt x="79330" y="49916"/>
                  </a:cubicBezTo>
                  <a:cubicBezTo>
                    <a:pt x="79064" y="50615"/>
                    <a:pt x="79047" y="52512"/>
                    <a:pt x="79047" y="58003"/>
                  </a:cubicBezTo>
                  <a:cubicBezTo>
                    <a:pt x="79022" y="112512"/>
                    <a:pt x="79022" y="112512"/>
                    <a:pt x="79022" y="112512"/>
                  </a:cubicBezTo>
                  <a:cubicBezTo>
                    <a:pt x="79022" y="118602"/>
                    <a:pt x="79014" y="119101"/>
                    <a:pt x="78964" y="119101"/>
                  </a:cubicBezTo>
                  <a:cubicBezTo>
                    <a:pt x="78880" y="119101"/>
                    <a:pt x="78797" y="118402"/>
                    <a:pt x="78347" y="113510"/>
                  </a:cubicBezTo>
                  <a:cubicBezTo>
                    <a:pt x="78272" y="112612"/>
                    <a:pt x="77114" y="98935"/>
                    <a:pt x="76265" y="88352"/>
                  </a:cubicBezTo>
                  <a:cubicBezTo>
                    <a:pt x="75332" y="76572"/>
                    <a:pt x="74432" y="65291"/>
                    <a:pt x="74182" y="61996"/>
                  </a:cubicBezTo>
                  <a:lnTo>
                    <a:pt x="74274" y="105823"/>
                  </a:lnTo>
                  <a:close/>
                  <a:moveTo>
                    <a:pt x="82079" y="91447"/>
                  </a:moveTo>
                  <a:cubicBezTo>
                    <a:pt x="82079" y="100432"/>
                    <a:pt x="82079" y="107720"/>
                    <a:pt x="82121" y="111613"/>
                  </a:cubicBezTo>
                  <a:cubicBezTo>
                    <a:pt x="82146" y="114309"/>
                    <a:pt x="82171" y="116106"/>
                    <a:pt x="82413" y="116505"/>
                  </a:cubicBezTo>
                  <a:cubicBezTo>
                    <a:pt x="82529" y="116705"/>
                    <a:pt x="82704" y="116905"/>
                    <a:pt x="82771" y="116905"/>
                  </a:cubicBezTo>
                  <a:cubicBezTo>
                    <a:pt x="82821" y="116905"/>
                    <a:pt x="82837" y="117404"/>
                    <a:pt x="82837" y="117703"/>
                  </a:cubicBezTo>
                  <a:cubicBezTo>
                    <a:pt x="82837" y="118202"/>
                    <a:pt x="82804" y="118502"/>
                    <a:pt x="82712" y="118502"/>
                  </a:cubicBezTo>
                  <a:cubicBezTo>
                    <a:pt x="82263" y="118502"/>
                    <a:pt x="81746" y="118202"/>
                    <a:pt x="81713" y="118202"/>
                  </a:cubicBezTo>
                  <a:cubicBezTo>
                    <a:pt x="81663" y="118202"/>
                    <a:pt x="81163" y="118502"/>
                    <a:pt x="80913" y="118502"/>
                  </a:cubicBezTo>
                  <a:cubicBezTo>
                    <a:pt x="80830" y="118502"/>
                    <a:pt x="80788" y="118302"/>
                    <a:pt x="80788" y="117703"/>
                  </a:cubicBezTo>
                  <a:cubicBezTo>
                    <a:pt x="80788" y="117404"/>
                    <a:pt x="80805" y="116905"/>
                    <a:pt x="80855" y="116905"/>
                  </a:cubicBezTo>
                  <a:cubicBezTo>
                    <a:pt x="80921" y="116905"/>
                    <a:pt x="81021" y="116705"/>
                    <a:pt x="81096" y="116505"/>
                  </a:cubicBezTo>
                  <a:cubicBezTo>
                    <a:pt x="81255" y="116106"/>
                    <a:pt x="81280" y="114309"/>
                    <a:pt x="81305" y="111613"/>
                  </a:cubicBezTo>
                  <a:cubicBezTo>
                    <a:pt x="81346" y="107720"/>
                    <a:pt x="81355" y="100432"/>
                    <a:pt x="81355" y="91447"/>
                  </a:cubicBezTo>
                  <a:cubicBezTo>
                    <a:pt x="81355" y="75074"/>
                    <a:pt x="81355" y="75074"/>
                    <a:pt x="81355" y="75074"/>
                  </a:cubicBezTo>
                  <a:cubicBezTo>
                    <a:pt x="81355" y="60698"/>
                    <a:pt x="81355" y="58003"/>
                    <a:pt x="81338" y="55108"/>
                  </a:cubicBezTo>
                  <a:cubicBezTo>
                    <a:pt x="81313" y="51913"/>
                    <a:pt x="81255" y="50515"/>
                    <a:pt x="81080" y="50016"/>
                  </a:cubicBezTo>
                  <a:cubicBezTo>
                    <a:pt x="80988" y="49816"/>
                    <a:pt x="80888" y="49717"/>
                    <a:pt x="80830" y="49717"/>
                  </a:cubicBezTo>
                  <a:cubicBezTo>
                    <a:pt x="80796" y="49717"/>
                    <a:pt x="80771" y="49317"/>
                    <a:pt x="80771" y="48918"/>
                  </a:cubicBezTo>
                  <a:cubicBezTo>
                    <a:pt x="80771" y="48419"/>
                    <a:pt x="80805" y="48219"/>
                    <a:pt x="80896" y="48219"/>
                  </a:cubicBezTo>
                  <a:cubicBezTo>
                    <a:pt x="81163" y="48219"/>
                    <a:pt x="81663" y="48419"/>
                    <a:pt x="81713" y="48419"/>
                  </a:cubicBezTo>
                  <a:cubicBezTo>
                    <a:pt x="81746" y="48419"/>
                    <a:pt x="82263" y="48219"/>
                    <a:pt x="82513" y="48219"/>
                  </a:cubicBezTo>
                  <a:cubicBezTo>
                    <a:pt x="82604" y="48219"/>
                    <a:pt x="82637" y="48419"/>
                    <a:pt x="82637" y="48918"/>
                  </a:cubicBezTo>
                  <a:cubicBezTo>
                    <a:pt x="82637" y="49317"/>
                    <a:pt x="82604" y="49717"/>
                    <a:pt x="82571" y="49717"/>
                  </a:cubicBezTo>
                  <a:cubicBezTo>
                    <a:pt x="82521" y="49717"/>
                    <a:pt x="82463" y="49717"/>
                    <a:pt x="82371" y="49916"/>
                  </a:cubicBezTo>
                  <a:cubicBezTo>
                    <a:pt x="82154" y="50515"/>
                    <a:pt x="82113" y="51813"/>
                    <a:pt x="82088" y="55108"/>
                  </a:cubicBezTo>
                  <a:cubicBezTo>
                    <a:pt x="82079" y="58003"/>
                    <a:pt x="82079" y="60698"/>
                    <a:pt x="82079" y="75074"/>
                  </a:cubicBezTo>
                  <a:lnTo>
                    <a:pt x="82079" y="91447"/>
                  </a:lnTo>
                  <a:close/>
                  <a:moveTo>
                    <a:pt x="86661" y="106322"/>
                  </a:moveTo>
                  <a:cubicBezTo>
                    <a:pt x="87128" y="93843"/>
                    <a:pt x="88177" y="62196"/>
                    <a:pt x="88344" y="55507"/>
                  </a:cubicBezTo>
                  <a:cubicBezTo>
                    <a:pt x="88385" y="54109"/>
                    <a:pt x="88419" y="52811"/>
                    <a:pt x="88419" y="52013"/>
                  </a:cubicBezTo>
                  <a:cubicBezTo>
                    <a:pt x="88419" y="51214"/>
                    <a:pt x="88394" y="50415"/>
                    <a:pt x="88311" y="50016"/>
                  </a:cubicBezTo>
                  <a:cubicBezTo>
                    <a:pt x="88219" y="49717"/>
                    <a:pt x="88127" y="49717"/>
                    <a:pt x="88036" y="49717"/>
                  </a:cubicBezTo>
                  <a:cubicBezTo>
                    <a:pt x="87994" y="49717"/>
                    <a:pt x="87944" y="49417"/>
                    <a:pt x="87944" y="48918"/>
                  </a:cubicBezTo>
                  <a:cubicBezTo>
                    <a:pt x="87944" y="48419"/>
                    <a:pt x="88002" y="48219"/>
                    <a:pt x="88127" y="48219"/>
                  </a:cubicBezTo>
                  <a:cubicBezTo>
                    <a:pt x="88452" y="48219"/>
                    <a:pt x="88810" y="48419"/>
                    <a:pt x="88910" y="48419"/>
                  </a:cubicBezTo>
                  <a:cubicBezTo>
                    <a:pt x="88960" y="48419"/>
                    <a:pt x="89302" y="48219"/>
                    <a:pt x="89543" y="48219"/>
                  </a:cubicBezTo>
                  <a:cubicBezTo>
                    <a:pt x="89627" y="48219"/>
                    <a:pt x="89668" y="48419"/>
                    <a:pt x="89668" y="48818"/>
                  </a:cubicBezTo>
                  <a:cubicBezTo>
                    <a:pt x="89668" y="49317"/>
                    <a:pt x="89643" y="49717"/>
                    <a:pt x="89577" y="49717"/>
                  </a:cubicBezTo>
                  <a:cubicBezTo>
                    <a:pt x="89527" y="49717"/>
                    <a:pt x="89343" y="49717"/>
                    <a:pt x="89194" y="50815"/>
                  </a:cubicBezTo>
                  <a:cubicBezTo>
                    <a:pt x="89085" y="51713"/>
                    <a:pt x="88960" y="53011"/>
                    <a:pt x="88752" y="59400"/>
                  </a:cubicBezTo>
                  <a:cubicBezTo>
                    <a:pt x="88660" y="61996"/>
                    <a:pt x="88269" y="73078"/>
                    <a:pt x="87852" y="84459"/>
                  </a:cubicBezTo>
                  <a:cubicBezTo>
                    <a:pt x="87361" y="98036"/>
                    <a:pt x="87011" y="108119"/>
                    <a:pt x="86828" y="112712"/>
                  </a:cubicBezTo>
                  <a:cubicBezTo>
                    <a:pt x="86603" y="118302"/>
                    <a:pt x="86561" y="119700"/>
                    <a:pt x="86478" y="119700"/>
                  </a:cubicBezTo>
                  <a:cubicBezTo>
                    <a:pt x="86386" y="119700"/>
                    <a:pt x="86328" y="118502"/>
                    <a:pt x="86178" y="114009"/>
                  </a:cubicBezTo>
                  <a:cubicBezTo>
                    <a:pt x="84204" y="57004"/>
                    <a:pt x="84204" y="57004"/>
                    <a:pt x="84204" y="57004"/>
                  </a:cubicBezTo>
                  <a:cubicBezTo>
                    <a:pt x="84020" y="51813"/>
                    <a:pt x="83912" y="50815"/>
                    <a:pt x="83654" y="50016"/>
                  </a:cubicBezTo>
                  <a:cubicBezTo>
                    <a:pt x="83520" y="49717"/>
                    <a:pt x="83387" y="49717"/>
                    <a:pt x="83337" y="49717"/>
                  </a:cubicBezTo>
                  <a:cubicBezTo>
                    <a:pt x="83296" y="49717"/>
                    <a:pt x="83279" y="49217"/>
                    <a:pt x="83279" y="48818"/>
                  </a:cubicBezTo>
                  <a:cubicBezTo>
                    <a:pt x="83279" y="48319"/>
                    <a:pt x="83362" y="48219"/>
                    <a:pt x="83487" y="48219"/>
                  </a:cubicBezTo>
                  <a:cubicBezTo>
                    <a:pt x="83870" y="48219"/>
                    <a:pt x="84329" y="48419"/>
                    <a:pt x="84429" y="48419"/>
                  </a:cubicBezTo>
                  <a:cubicBezTo>
                    <a:pt x="84512" y="48419"/>
                    <a:pt x="84862" y="48219"/>
                    <a:pt x="85178" y="48219"/>
                  </a:cubicBezTo>
                  <a:cubicBezTo>
                    <a:pt x="85320" y="48219"/>
                    <a:pt x="85395" y="48419"/>
                    <a:pt x="85395" y="48818"/>
                  </a:cubicBezTo>
                  <a:cubicBezTo>
                    <a:pt x="85395" y="49317"/>
                    <a:pt x="85362" y="49717"/>
                    <a:pt x="85312" y="49717"/>
                  </a:cubicBezTo>
                  <a:cubicBezTo>
                    <a:pt x="85220" y="49717"/>
                    <a:pt x="85095" y="49816"/>
                    <a:pt x="85020" y="50216"/>
                  </a:cubicBezTo>
                  <a:cubicBezTo>
                    <a:pt x="84937" y="50615"/>
                    <a:pt x="84928" y="51114"/>
                    <a:pt x="84928" y="51813"/>
                  </a:cubicBezTo>
                  <a:cubicBezTo>
                    <a:pt x="84928" y="53011"/>
                    <a:pt x="85028" y="55906"/>
                    <a:pt x="85145" y="59600"/>
                  </a:cubicBezTo>
                  <a:lnTo>
                    <a:pt x="86661" y="106322"/>
                  </a:lnTo>
                  <a:close/>
                  <a:moveTo>
                    <a:pt x="90860" y="75074"/>
                  </a:moveTo>
                  <a:cubicBezTo>
                    <a:pt x="90860" y="60698"/>
                    <a:pt x="90860" y="58003"/>
                    <a:pt x="90835" y="55108"/>
                  </a:cubicBezTo>
                  <a:cubicBezTo>
                    <a:pt x="90818" y="51913"/>
                    <a:pt x="90776" y="50415"/>
                    <a:pt x="90510" y="49916"/>
                  </a:cubicBezTo>
                  <a:cubicBezTo>
                    <a:pt x="90443" y="49816"/>
                    <a:pt x="90310" y="49717"/>
                    <a:pt x="90235" y="49717"/>
                  </a:cubicBezTo>
                  <a:cubicBezTo>
                    <a:pt x="90210" y="49717"/>
                    <a:pt x="90177" y="49317"/>
                    <a:pt x="90177" y="48918"/>
                  </a:cubicBezTo>
                  <a:cubicBezTo>
                    <a:pt x="90177" y="48419"/>
                    <a:pt x="90210" y="48219"/>
                    <a:pt x="90301" y="48219"/>
                  </a:cubicBezTo>
                  <a:cubicBezTo>
                    <a:pt x="90668" y="48219"/>
                    <a:pt x="91185" y="48419"/>
                    <a:pt x="91234" y="48419"/>
                  </a:cubicBezTo>
                  <a:cubicBezTo>
                    <a:pt x="91284" y="48419"/>
                    <a:pt x="92967" y="48519"/>
                    <a:pt x="93142" y="48419"/>
                  </a:cubicBezTo>
                  <a:cubicBezTo>
                    <a:pt x="93300" y="48319"/>
                    <a:pt x="93450" y="48019"/>
                    <a:pt x="93509" y="47820"/>
                  </a:cubicBezTo>
                  <a:cubicBezTo>
                    <a:pt x="93542" y="47720"/>
                    <a:pt x="93584" y="47420"/>
                    <a:pt x="93617" y="47420"/>
                  </a:cubicBezTo>
                  <a:cubicBezTo>
                    <a:pt x="93650" y="47420"/>
                    <a:pt x="93659" y="47820"/>
                    <a:pt x="93659" y="48319"/>
                  </a:cubicBezTo>
                  <a:cubicBezTo>
                    <a:pt x="93659" y="48918"/>
                    <a:pt x="93609" y="50016"/>
                    <a:pt x="93592" y="52712"/>
                  </a:cubicBezTo>
                  <a:cubicBezTo>
                    <a:pt x="93584" y="53610"/>
                    <a:pt x="93567" y="57703"/>
                    <a:pt x="93542" y="58801"/>
                  </a:cubicBezTo>
                  <a:cubicBezTo>
                    <a:pt x="93534" y="59201"/>
                    <a:pt x="93509" y="59800"/>
                    <a:pt x="93475" y="59800"/>
                  </a:cubicBezTo>
                  <a:cubicBezTo>
                    <a:pt x="93425" y="59800"/>
                    <a:pt x="93409" y="59400"/>
                    <a:pt x="93409" y="58602"/>
                  </a:cubicBezTo>
                  <a:cubicBezTo>
                    <a:pt x="93409" y="57903"/>
                    <a:pt x="93400" y="56405"/>
                    <a:pt x="93367" y="55307"/>
                  </a:cubicBezTo>
                  <a:cubicBezTo>
                    <a:pt x="93309" y="53810"/>
                    <a:pt x="93225" y="53111"/>
                    <a:pt x="92792" y="52512"/>
                  </a:cubicBezTo>
                  <a:cubicBezTo>
                    <a:pt x="92651" y="52212"/>
                    <a:pt x="91726" y="52113"/>
                    <a:pt x="91634" y="52113"/>
                  </a:cubicBezTo>
                  <a:cubicBezTo>
                    <a:pt x="91593" y="52113"/>
                    <a:pt x="91584" y="52512"/>
                    <a:pt x="91584" y="53111"/>
                  </a:cubicBezTo>
                  <a:cubicBezTo>
                    <a:pt x="91584" y="78369"/>
                    <a:pt x="91584" y="78369"/>
                    <a:pt x="91584" y="78369"/>
                  </a:cubicBezTo>
                  <a:cubicBezTo>
                    <a:pt x="91584" y="79068"/>
                    <a:pt x="91584" y="79367"/>
                    <a:pt x="91634" y="79367"/>
                  </a:cubicBezTo>
                  <a:cubicBezTo>
                    <a:pt x="91734" y="79367"/>
                    <a:pt x="92792" y="79367"/>
                    <a:pt x="92976" y="79168"/>
                  </a:cubicBezTo>
                  <a:cubicBezTo>
                    <a:pt x="93167" y="78868"/>
                    <a:pt x="93284" y="78768"/>
                    <a:pt x="93367" y="77770"/>
                  </a:cubicBezTo>
                  <a:cubicBezTo>
                    <a:pt x="93417" y="77171"/>
                    <a:pt x="93459" y="76572"/>
                    <a:pt x="93484" y="76572"/>
                  </a:cubicBezTo>
                  <a:cubicBezTo>
                    <a:pt x="93509" y="76572"/>
                    <a:pt x="93525" y="76871"/>
                    <a:pt x="93525" y="77371"/>
                  </a:cubicBezTo>
                  <a:cubicBezTo>
                    <a:pt x="93525" y="77970"/>
                    <a:pt x="93484" y="79467"/>
                    <a:pt x="93467" y="82562"/>
                  </a:cubicBezTo>
                  <a:cubicBezTo>
                    <a:pt x="93450" y="84359"/>
                    <a:pt x="93425" y="87853"/>
                    <a:pt x="93425" y="88552"/>
                  </a:cubicBezTo>
                  <a:cubicBezTo>
                    <a:pt x="93425" y="89351"/>
                    <a:pt x="93409" y="90249"/>
                    <a:pt x="93359" y="90249"/>
                  </a:cubicBezTo>
                  <a:cubicBezTo>
                    <a:pt x="93317" y="90249"/>
                    <a:pt x="93300" y="89950"/>
                    <a:pt x="93300" y="89450"/>
                  </a:cubicBezTo>
                  <a:cubicBezTo>
                    <a:pt x="93300" y="88552"/>
                    <a:pt x="93300" y="87554"/>
                    <a:pt x="93267" y="86356"/>
                  </a:cubicBezTo>
                  <a:cubicBezTo>
                    <a:pt x="93234" y="85058"/>
                    <a:pt x="93167" y="83960"/>
                    <a:pt x="92851" y="83560"/>
                  </a:cubicBezTo>
                  <a:cubicBezTo>
                    <a:pt x="92634" y="83161"/>
                    <a:pt x="91776" y="83061"/>
                    <a:pt x="91643" y="83061"/>
                  </a:cubicBezTo>
                  <a:cubicBezTo>
                    <a:pt x="91593" y="83061"/>
                    <a:pt x="91584" y="83361"/>
                    <a:pt x="91584" y="83760"/>
                  </a:cubicBezTo>
                  <a:cubicBezTo>
                    <a:pt x="91584" y="91447"/>
                    <a:pt x="91584" y="91447"/>
                    <a:pt x="91584" y="91447"/>
                  </a:cubicBezTo>
                  <a:cubicBezTo>
                    <a:pt x="91584" y="94642"/>
                    <a:pt x="91576" y="105424"/>
                    <a:pt x="91584" y="107321"/>
                  </a:cubicBezTo>
                  <a:cubicBezTo>
                    <a:pt x="91601" y="113510"/>
                    <a:pt x="91751" y="114808"/>
                    <a:pt x="92542" y="114808"/>
                  </a:cubicBezTo>
                  <a:cubicBezTo>
                    <a:pt x="92751" y="114808"/>
                    <a:pt x="93134" y="114808"/>
                    <a:pt x="93342" y="113810"/>
                  </a:cubicBezTo>
                  <a:cubicBezTo>
                    <a:pt x="93559" y="112712"/>
                    <a:pt x="93667" y="111014"/>
                    <a:pt x="93709" y="107321"/>
                  </a:cubicBezTo>
                  <a:cubicBezTo>
                    <a:pt x="93734" y="106222"/>
                    <a:pt x="93750" y="105923"/>
                    <a:pt x="93792" y="105923"/>
                  </a:cubicBezTo>
                  <a:cubicBezTo>
                    <a:pt x="93842" y="105923"/>
                    <a:pt x="93850" y="106722"/>
                    <a:pt x="93850" y="107321"/>
                  </a:cubicBezTo>
                  <a:cubicBezTo>
                    <a:pt x="93850" y="108019"/>
                    <a:pt x="93784" y="114309"/>
                    <a:pt x="93734" y="116306"/>
                  </a:cubicBezTo>
                  <a:cubicBezTo>
                    <a:pt x="93684" y="118702"/>
                    <a:pt x="93600" y="118702"/>
                    <a:pt x="93292" y="118702"/>
                  </a:cubicBezTo>
                  <a:cubicBezTo>
                    <a:pt x="92692" y="118702"/>
                    <a:pt x="92226" y="118502"/>
                    <a:pt x="91893" y="118402"/>
                  </a:cubicBezTo>
                  <a:cubicBezTo>
                    <a:pt x="91559" y="118202"/>
                    <a:pt x="91351" y="118202"/>
                    <a:pt x="91234" y="118202"/>
                  </a:cubicBezTo>
                  <a:cubicBezTo>
                    <a:pt x="91209" y="118202"/>
                    <a:pt x="91060" y="118202"/>
                    <a:pt x="90885" y="118302"/>
                  </a:cubicBezTo>
                  <a:cubicBezTo>
                    <a:pt x="90726" y="118402"/>
                    <a:pt x="90543" y="118502"/>
                    <a:pt x="90418" y="118502"/>
                  </a:cubicBezTo>
                  <a:cubicBezTo>
                    <a:pt x="90335" y="118502"/>
                    <a:pt x="90293" y="118302"/>
                    <a:pt x="90293" y="117703"/>
                  </a:cubicBezTo>
                  <a:cubicBezTo>
                    <a:pt x="90293" y="117404"/>
                    <a:pt x="90310" y="116905"/>
                    <a:pt x="90351" y="116905"/>
                  </a:cubicBezTo>
                  <a:cubicBezTo>
                    <a:pt x="90426" y="116905"/>
                    <a:pt x="90526" y="116605"/>
                    <a:pt x="90601" y="116505"/>
                  </a:cubicBezTo>
                  <a:cubicBezTo>
                    <a:pt x="90751" y="116206"/>
                    <a:pt x="90776" y="114309"/>
                    <a:pt x="90810" y="111613"/>
                  </a:cubicBezTo>
                  <a:cubicBezTo>
                    <a:pt x="90860" y="107720"/>
                    <a:pt x="90860" y="100432"/>
                    <a:pt x="90860" y="91447"/>
                  </a:cubicBezTo>
                  <a:lnTo>
                    <a:pt x="90860" y="75074"/>
                  </a:lnTo>
                  <a:close/>
                  <a:moveTo>
                    <a:pt x="95883" y="75074"/>
                  </a:moveTo>
                  <a:cubicBezTo>
                    <a:pt x="95883" y="60698"/>
                    <a:pt x="95883" y="58003"/>
                    <a:pt x="95866" y="55108"/>
                  </a:cubicBezTo>
                  <a:cubicBezTo>
                    <a:pt x="95841" y="51913"/>
                    <a:pt x="95800" y="50415"/>
                    <a:pt x="95533" y="49916"/>
                  </a:cubicBezTo>
                  <a:cubicBezTo>
                    <a:pt x="95475" y="49816"/>
                    <a:pt x="95333" y="49717"/>
                    <a:pt x="95258" y="49717"/>
                  </a:cubicBezTo>
                  <a:cubicBezTo>
                    <a:pt x="95233" y="49717"/>
                    <a:pt x="95200" y="49317"/>
                    <a:pt x="95200" y="48918"/>
                  </a:cubicBezTo>
                  <a:cubicBezTo>
                    <a:pt x="95200" y="48419"/>
                    <a:pt x="95233" y="48219"/>
                    <a:pt x="95325" y="48219"/>
                  </a:cubicBezTo>
                  <a:cubicBezTo>
                    <a:pt x="95691" y="48219"/>
                    <a:pt x="96233" y="48419"/>
                    <a:pt x="96274" y="48419"/>
                  </a:cubicBezTo>
                  <a:cubicBezTo>
                    <a:pt x="96358" y="48419"/>
                    <a:pt x="97032" y="48219"/>
                    <a:pt x="97274" y="48219"/>
                  </a:cubicBezTo>
                  <a:cubicBezTo>
                    <a:pt x="97791" y="48219"/>
                    <a:pt x="98349" y="48718"/>
                    <a:pt x="98774" y="52212"/>
                  </a:cubicBezTo>
                  <a:cubicBezTo>
                    <a:pt x="98973" y="54009"/>
                    <a:pt x="99332" y="58502"/>
                    <a:pt x="99332" y="64891"/>
                  </a:cubicBezTo>
                  <a:cubicBezTo>
                    <a:pt x="99332" y="71780"/>
                    <a:pt x="99090" y="78469"/>
                    <a:pt x="98349" y="86156"/>
                  </a:cubicBezTo>
                  <a:cubicBezTo>
                    <a:pt x="98998" y="95940"/>
                    <a:pt x="99557" y="104326"/>
                    <a:pt x="100023" y="110116"/>
                  </a:cubicBezTo>
                  <a:cubicBezTo>
                    <a:pt x="100448" y="115407"/>
                    <a:pt x="100715" y="116306"/>
                    <a:pt x="100914" y="116605"/>
                  </a:cubicBezTo>
                  <a:cubicBezTo>
                    <a:pt x="101073" y="116905"/>
                    <a:pt x="101156" y="116905"/>
                    <a:pt x="101198" y="116905"/>
                  </a:cubicBezTo>
                  <a:cubicBezTo>
                    <a:pt x="101248" y="116905"/>
                    <a:pt x="101273" y="117404"/>
                    <a:pt x="101273" y="117703"/>
                  </a:cubicBezTo>
                  <a:cubicBezTo>
                    <a:pt x="101273" y="118302"/>
                    <a:pt x="101223" y="118502"/>
                    <a:pt x="101081" y="118502"/>
                  </a:cubicBezTo>
                  <a:cubicBezTo>
                    <a:pt x="100581" y="118502"/>
                    <a:pt x="100581" y="118502"/>
                    <a:pt x="100581" y="118502"/>
                  </a:cubicBezTo>
                  <a:cubicBezTo>
                    <a:pt x="100123" y="118502"/>
                    <a:pt x="99923" y="117903"/>
                    <a:pt x="99723" y="116605"/>
                  </a:cubicBezTo>
                  <a:cubicBezTo>
                    <a:pt x="99373" y="114409"/>
                    <a:pt x="99082" y="109916"/>
                    <a:pt x="98624" y="102928"/>
                  </a:cubicBezTo>
                  <a:cubicBezTo>
                    <a:pt x="98290" y="97936"/>
                    <a:pt x="97932" y="91946"/>
                    <a:pt x="97757" y="89450"/>
                  </a:cubicBezTo>
                  <a:cubicBezTo>
                    <a:pt x="97724" y="88951"/>
                    <a:pt x="97707" y="88851"/>
                    <a:pt x="97649" y="88851"/>
                  </a:cubicBezTo>
                  <a:cubicBezTo>
                    <a:pt x="96633" y="88652"/>
                    <a:pt x="96633" y="88652"/>
                    <a:pt x="96633" y="88652"/>
                  </a:cubicBezTo>
                  <a:cubicBezTo>
                    <a:pt x="96591" y="88652"/>
                    <a:pt x="96574" y="88851"/>
                    <a:pt x="96574" y="89450"/>
                  </a:cubicBezTo>
                  <a:cubicBezTo>
                    <a:pt x="96574" y="91547"/>
                    <a:pt x="96574" y="91547"/>
                    <a:pt x="96574" y="91547"/>
                  </a:cubicBezTo>
                  <a:cubicBezTo>
                    <a:pt x="96574" y="100532"/>
                    <a:pt x="96574" y="107720"/>
                    <a:pt x="96608" y="111613"/>
                  </a:cubicBezTo>
                  <a:cubicBezTo>
                    <a:pt x="96641" y="114309"/>
                    <a:pt x="96683" y="116106"/>
                    <a:pt x="96933" y="116505"/>
                  </a:cubicBezTo>
                  <a:cubicBezTo>
                    <a:pt x="97041" y="116705"/>
                    <a:pt x="97216" y="116905"/>
                    <a:pt x="97282" y="116905"/>
                  </a:cubicBezTo>
                  <a:cubicBezTo>
                    <a:pt x="97341" y="116905"/>
                    <a:pt x="97349" y="117404"/>
                    <a:pt x="97349" y="117703"/>
                  </a:cubicBezTo>
                  <a:cubicBezTo>
                    <a:pt x="97349" y="118202"/>
                    <a:pt x="97316" y="118502"/>
                    <a:pt x="97224" y="118502"/>
                  </a:cubicBezTo>
                  <a:cubicBezTo>
                    <a:pt x="96783" y="118502"/>
                    <a:pt x="96274" y="118202"/>
                    <a:pt x="96233" y="118202"/>
                  </a:cubicBezTo>
                  <a:cubicBezTo>
                    <a:pt x="96233" y="118202"/>
                    <a:pt x="95691" y="118502"/>
                    <a:pt x="95441" y="118502"/>
                  </a:cubicBezTo>
                  <a:cubicBezTo>
                    <a:pt x="95358" y="118502"/>
                    <a:pt x="95316" y="118302"/>
                    <a:pt x="95316" y="117703"/>
                  </a:cubicBezTo>
                  <a:cubicBezTo>
                    <a:pt x="95316" y="117404"/>
                    <a:pt x="95333" y="116905"/>
                    <a:pt x="95383" y="116905"/>
                  </a:cubicBezTo>
                  <a:cubicBezTo>
                    <a:pt x="95450" y="116905"/>
                    <a:pt x="95550" y="116705"/>
                    <a:pt x="95625" y="116505"/>
                  </a:cubicBezTo>
                  <a:cubicBezTo>
                    <a:pt x="95783" y="116106"/>
                    <a:pt x="95800" y="114309"/>
                    <a:pt x="95833" y="111613"/>
                  </a:cubicBezTo>
                  <a:cubicBezTo>
                    <a:pt x="95883" y="107720"/>
                    <a:pt x="95883" y="100432"/>
                    <a:pt x="95883" y="91447"/>
                  </a:cubicBezTo>
                  <a:lnTo>
                    <a:pt x="95883" y="75074"/>
                  </a:lnTo>
                  <a:close/>
                  <a:moveTo>
                    <a:pt x="96574" y="82961"/>
                  </a:moveTo>
                  <a:cubicBezTo>
                    <a:pt x="96574" y="83560"/>
                    <a:pt x="96591" y="83860"/>
                    <a:pt x="96633" y="84159"/>
                  </a:cubicBezTo>
                  <a:cubicBezTo>
                    <a:pt x="96749" y="84958"/>
                    <a:pt x="97157" y="85557"/>
                    <a:pt x="97516" y="85557"/>
                  </a:cubicBezTo>
                  <a:cubicBezTo>
                    <a:pt x="97707" y="85557"/>
                    <a:pt x="97924" y="85457"/>
                    <a:pt x="98115" y="83960"/>
                  </a:cubicBezTo>
                  <a:cubicBezTo>
                    <a:pt x="98390" y="81763"/>
                    <a:pt x="98599" y="76871"/>
                    <a:pt x="98599" y="69683"/>
                  </a:cubicBezTo>
                  <a:cubicBezTo>
                    <a:pt x="98599" y="58103"/>
                    <a:pt x="98074" y="51514"/>
                    <a:pt x="97216" y="51514"/>
                  </a:cubicBezTo>
                  <a:cubicBezTo>
                    <a:pt x="96974" y="51514"/>
                    <a:pt x="96724" y="51813"/>
                    <a:pt x="96641" y="52013"/>
                  </a:cubicBezTo>
                  <a:cubicBezTo>
                    <a:pt x="96599" y="52212"/>
                    <a:pt x="96574" y="52612"/>
                    <a:pt x="96574" y="53111"/>
                  </a:cubicBezTo>
                  <a:lnTo>
                    <a:pt x="96574" y="82961"/>
                  </a:lnTo>
                  <a:close/>
                  <a:moveTo>
                    <a:pt x="101256" y="117204"/>
                  </a:moveTo>
                  <a:cubicBezTo>
                    <a:pt x="101148" y="116505"/>
                    <a:pt x="101131" y="116206"/>
                    <a:pt x="101131" y="113710"/>
                  </a:cubicBezTo>
                  <a:cubicBezTo>
                    <a:pt x="101131" y="109118"/>
                    <a:pt x="101173" y="105324"/>
                    <a:pt x="101181" y="103826"/>
                  </a:cubicBezTo>
                  <a:cubicBezTo>
                    <a:pt x="101181" y="102828"/>
                    <a:pt x="101198" y="102329"/>
                    <a:pt x="101248" y="102329"/>
                  </a:cubicBezTo>
                  <a:cubicBezTo>
                    <a:pt x="101289" y="102329"/>
                    <a:pt x="101314" y="102628"/>
                    <a:pt x="101314" y="103427"/>
                  </a:cubicBezTo>
                  <a:cubicBezTo>
                    <a:pt x="101314" y="104126"/>
                    <a:pt x="101314" y="105424"/>
                    <a:pt x="101348" y="106821"/>
                  </a:cubicBezTo>
                  <a:cubicBezTo>
                    <a:pt x="101473" y="113510"/>
                    <a:pt x="102072" y="116006"/>
                    <a:pt x="102614" y="116006"/>
                  </a:cubicBezTo>
                  <a:cubicBezTo>
                    <a:pt x="103405" y="116006"/>
                    <a:pt x="103813" y="110615"/>
                    <a:pt x="103813" y="103627"/>
                  </a:cubicBezTo>
                  <a:cubicBezTo>
                    <a:pt x="103813" y="96938"/>
                    <a:pt x="103514" y="93743"/>
                    <a:pt x="102805" y="87454"/>
                  </a:cubicBezTo>
                  <a:cubicBezTo>
                    <a:pt x="102439" y="84159"/>
                    <a:pt x="102439" y="84159"/>
                    <a:pt x="102439" y="84159"/>
                  </a:cubicBezTo>
                  <a:cubicBezTo>
                    <a:pt x="101573" y="76372"/>
                    <a:pt x="101289" y="70682"/>
                    <a:pt x="101289" y="64292"/>
                  </a:cubicBezTo>
                  <a:cubicBezTo>
                    <a:pt x="101289" y="53311"/>
                    <a:pt x="102014" y="46821"/>
                    <a:pt x="103072" y="46821"/>
                  </a:cubicBezTo>
                  <a:cubicBezTo>
                    <a:pt x="103389" y="46821"/>
                    <a:pt x="103705" y="47321"/>
                    <a:pt x="103897" y="47820"/>
                  </a:cubicBezTo>
                  <a:cubicBezTo>
                    <a:pt x="104055" y="48319"/>
                    <a:pt x="104122" y="48319"/>
                    <a:pt x="104180" y="48319"/>
                  </a:cubicBezTo>
                  <a:cubicBezTo>
                    <a:pt x="104247" y="48319"/>
                    <a:pt x="104263" y="48419"/>
                    <a:pt x="104263" y="48918"/>
                  </a:cubicBezTo>
                  <a:cubicBezTo>
                    <a:pt x="104263" y="49417"/>
                    <a:pt x="104230" y="52512"/>
                    <a:pt x="104230" y="58801"/>
                  </a:cubicBezTo>
                  <a:cubicBezTo>
                    <a:pt x="104230" y="60199"/>
                    <a:pt x="104222" y="60898"/>
                    <a:pt x="104163" y="60898"/>
                  </a:cubicBezTo>
                  <a:cubicBezTo>
                    <a:pt x="104105" y="60898"/>
                    <a:pt x="104097" y="60399"/>
                    <a:pt x="104088" y="59700"/>
                  </a:cubicBezTo>
                  <a:cubicBezTo>
                    <a:pt x="104080" y="58602"/>
                    <a:pt x="104013" y="56106"/>
                    <a:pt x="103972" y="55108"/>
                  </a:cubicBezTo>
                  <a:cubicBezTo>
                    <a:pt x="103913" y="54009"/>
                    <a:pt x="103655" y="50515"/>
                    <a:pt x="102930" y="50515"/>
                  </a:cubicBezTo>
                  <a:cubicBezTo>
                    <a:pt x="102347" y="50515"/>
                    <a:pt x="101864" y="54009"/>
                    <a:pt x="101864" y="60599"/>
                  </a:cubicBezTo>
                  <a:cubicBezTo>
                    <a:pt x="101864" y="66489"/>
                    <a:pt x="102114" y="69883"/>
                    <a:pt x="102905" y="76272"/>
                  </a:cubicBezTo>
                  <a:cubicBezTo>
                    <a:pt x="103130" y="78169"/>
                    <a:pt x="103130" y="78169"/>
                    <a:pt x="103130" y="78169"/>
                  </a:cubicBezTo>
                  <a:cubicBezTo>
                    <a:pt x="104105" y="86156"/>
                    <a:pt x="104447" y="92545"/>
                    <a:pt x="104447" y="100532"/>
                  </a:cubicBezTo>
                  <a:cubicBezTo>
                    <a:pt x="104447" y="106023"/>
                    <a:pt x="104272" y="111913"/>
                    <a:pt x="103697" y="116405"/>
                  </a:cubicBezTo>
                  <a:cubicBezTo>
                    <a:pt x="103364" y="119001"/>
                    <a:pt x="102855" y="119700"/>
                    <a:pt x="102422" y="119700"/>
                  </a:cubicBezTo>
                  <a:cubicBezTo>
                    <a:pt x="102047" y="119700"/>
                    <a:pt x="101581" y="119001"/>
                    <a:pt x="101256" y="117204"/>
                  </a:cubicBezTo>
                  <a:close/>
                  <a:moveTo>
                    <a:pt x="107254" y="91447"/>
                  </a:moveTo>
                  <a:cubicBezTo>
                    <a:pt x="107254" y="100432"/>
                    <a:pt x="107254" y="107720"/>
                    <a:pt x="107287" y="111613"/>
                  </a:cubicBezTo>
                  <a:cubicBezTo>
                    <a:pt x="107321" y="114309"/>
                    <a:pt x="107346" y="116106"/>
                    <a:pt x="107587" y="116505"/>
                  </a:cubicBezTo>
                  <a:cubicBezTo>
                    <a:pt x="107704" y="116705"/>
                    <a:pt x="107879" y="116905"/>
                    <a:pt x="107945" y="116905"/>
                  </a:cubicBezTo>
                  <a:cubicBezTo>
                    <a:pt x="107995" y="116905"/>
                    <a:pt x="108012" y="117404"/>
                    <a:pt x="108012" y="117703"/>
                  </a:cubicBezTo>
                  <a:cubicBezTo>
                    <a:pt x="108012" y="118202"/>
                    <a:pt x="107979" y="118502"/>
                    <a:pt x="107887" y="118502"/>
                  </a:cubicBezTo>
                  <a:cubicBezTo>
                    <a:pt x="107437" y="118502"/>
                    <a:pt x="106921" y="118202"/>
                    <a:pt x="106879" y="118202"/>
                  </a:cubicBezTo>
                  <a:cubicBezTo>
                    <a:pt x="106837" y="118202"/>
                    <a:pt x="106338" y="118502"/>
                    <a:pt x="106088" y="118502"/>
                  </a:cubicBezTo>
                  <a:cubicBezTo>
                    <a:pt x="106004" y="118502"/>
                    <a:pt x="105963" y="118302"/>
                    <a:pt x="105963" y="117703"/>
                  </a:cubicBezTo>
                  <a:cubicBezTo>
                    <a:pt x="105963" y="117404"/>
                    <a:pt x="105979" y="116905"/>
                    <a:pt x="106021" y="116905"/>
                  </a:cubicBezTo>
                  <a:cubicBezTo>
                    <a:pt x="106096" y="116905"/>
                    <a:pt x="106196" y="116705"/>
                    <a:pt x="106271" y="116505"/>
                  </a:cubicBezTo>
                  <a:cubicBezTo>
                    <a:pt x="106429" y="116106"/>
                    <a:pt x="106454" y="114309"/>
                    <a:pt x="106479" y="111613"/>
                  </a:cubicBezTo>
                  <a:cubicBezTo>
                    <a:pt x="106513" y="107720"/>
                    <a:pt x="106529" y="100432"/>
                    <a:pt x="106529" y="91447"/>
                  </a:cubicBezTo>
                  <a:cubicBezTo>
                    <a:pt x="106529" y="75074"/>
                    <a:pt x="106529" y="75074"/>
                    <a:pt x="106529" y="75074"/>
                  </a:cubicBezTo>
                  <a:cubicBezTo>
                    <a:pt x="106529" y="60698"/>
                    <a:pt x="106529" y="58003"/>
                    <a:pt x="106504" y="55108"/>
                  </a:cubicBezTo>
                  <a:cubicBezTo>
                    <a:pt x="106488" y="51913"/>
                    <a:pt x="106429" y="50515"/>
                    <a:pt x="106254" y="50016"/>
                  </a:cubicBezTo>
                  <a:cubicBezTo>
                    <a:pt x="106163" y="49816"/>
                    <a:pt x="106063" y="49717"/>
                    <a:pt x="106004" y="49717"/>
                  </a:cubicBezTo>
                  <a:cubicBezTo>
                    <a:pt x="105971" y="49717"/>
                    <a:pt x="105946" y="49317"/>
                    <a:pt x="105946" y="48918"/>
                  </a:cubicBezTo>
                  <a:cubicBezTo>
                    <a:pt x="105946" y="48419"/>
                    <a:pt x="105979" y="48219"/>
                    <a:pt x="106071" y="48219"/>
                  </a:cubicBezTo>
                  <a:cubicBezTo>
                    <a:pt x="106338" y="48219"/>
                    <a:pt x="106837" y="48419"/>
                    <a:pt x="106879" y="48419"/>
                  </a:cubicBezTo>
                  <a:cubicBezTo>
                    <a:pt x="106921" y="48419"/>
                    <a:pt x="107437" y="48219"/>
                    <a:pt x="107687" y="48219"/>
                  </a:cubicBezTo>
                  <a:cubicBezTo>
                    <a:pt x="107779" y="48219"/>
                    <a:pt x="107812" y="48419"/>
                    <a:pt x="107812" y="48918"/>
                  </a:cubicBezTo>
                  <a:cubicBezTo>
                    <a:pt x="107812" y="49317"/>
                    <a:pt x="107779" y="49717"/>
                    <a:pt x="107745" y="49717"/>
                  </a:cubicBezTo>
                  <a:cubicBezTo>
                    <a:pt x="107695" y="49717"/>
                    <a:pt x="107637" y="49717"/>
                    <a:pt x="107545" y="49916"/>
                  </a:cubicBezTo>
                  <a:cubicBezTo>
                    <a:pt x="107329" y="50515"/>
                    <a:pt x="107279" y="51813"/>
                    <a:pt x="107262" y="55108"/>
                  </a:cubicBezTo>
                  <a:cubicBezTo>
                    <a:pt x="107254" y="58003"/>
                    <a:pt x="107254" y="60698"/>
                    <a:pt x="107254" y="75074"/>
                  </a:cubicBezTo>
                  <a:lnTo>
                    <a:pt x="107254" y="91447"/>
                  </a:lnTo>
                  <a:close/>
                  <a:moveTo>
                    <a:pt x="111827" y="91447"/>
                  </a:moveTo>
                  <a:cubicBezTo>
                    <a:pt x="111827" y="100432"/>
                    <a:pt x="111827" y="107720"/>
                    <a:pt x="111861" y="111613"/>
                  </a:cubicBezTo>
                  <a:cubicBezTo>
                    <a:pt x="111886" y="114309"/>
                    <a:pt x="111927" y="116106"/>
                    <a:pt x="112169" y="116505"/>
                  </a:cubicBezTo>
                  <a:cubicBezTo>
                    <a:pt x="112277" y="116705"/>
                    <a:pt x="112460" y="116905"/>
                    <a:pt x="112535" y="116905"/>
                  </a:cubicBezTo>
                  <a:cubicBezTo>
                    <a:pt x="112594" y="116905"/>
                    <a:pt x="112602" y="117404"/>
                    <a:pt x="112602" y="117703"/>
                  </a:cubicBezTo>
                  <a:cubicBezTo>
                    <a:pt x="112602" y="118202"/>
                    <a:pt x="112560" y="118502"/>
                    <a:pt x="112469" y="118502"/>
                  </a:cubicBezTo>
                  <a:cubicBezTo>
                    <a:pt x="112036" y="118502"/>
                    <a:pt x="111527" y="118202"/>
                    <a:pt x="111477" y="118202"/>
                  </a:cubicBezTo>
                  <a:cubicBezTo>
                    <a:pt x="111444" y="118202"/>
                    <a:pt x="110886" y="118502"/>
                    <a:pt x="110644" y="118502"/>
                  </a:cubicBezTo>
                  <a:cubicBezTo>
                    <a:pt x="110553" y="118502"/>
                    <a:pt x="110519" y="118302"/>
                    <a:pt x="110519" y="117703"/>
                  </a:cubicBezTo>
                  <a:cubicBezTo>
                    <a:pt x="110519" y="117404"/>
                    <a:pt x="110536" y="117004"/>
                    <a:pt x="110586" y="117004"/>
                  </a:cubicBezTo>
                  <a:cubicBezTo>
                    <a:pt x="110661" y="117004"/>
                    <a:pt x="110744" y="116805"/>
                    <a:pt x="110819" y="116605"/>
                  </a:cubicBezTo>
                  <a:cubicBezTo>
                    <a:pt x="110986" y="116206"/>
                    <a:pt x="111028" y="114309"/>
                    <a:pt x="111061" y="111613"/>
                  </a:cubicBezTo>
                  <a:cubicBezTo>
                    <a:pt x="111094" y="107720"/>
                    <a:pt x="111094" y="100432"/>
                    <a:pt x="111094" y="91447"/>
                  </a:cubicBezTo>
                  <a:cubicBezTo>
                    <a:pt x="111094" y="52512"/>
                    <a:pt x="111094" y="52512"/>
                    <a:pt x="111094" y="52512"/>
                  </a:cubicBezTo>
                  <a:cubicBezTo>
                    <a:pt x="109936" y="52712"/>
                    <a:pt x="109936" y="52712"/>
                    <a:pt x="109936" y="52712"/>
                  </a:cubicBezTo>
                  <a:cubicBezTo>
                    <a:pt x="109437" y="52811"/>
                    <a:pt x="109245" y="53410"/>
                    <a:pt x="109128" y="55607"/>
                  </a:cubicBezTo>
                  <a:cubicBezTo>
                    <a:pt x="109037" y="57304"/>
                    <a:pt x="109028" y="57903"/>
                    <a:pt x="108995" y="58602"/>
                  </a:cubicBezTo>
                  <a:cubicBezTo>
                    <a:pt x="108978" y="59400"/>
                    <a:pt x="108953" y="59400"/>
                    <a:pt x="108912" y="59400"/>
                  </a:cubicBezTo>
                  <a:cubicBezTo>
                    <a:pt x="108895" y="59400"/>
                    <a:pt x="108862" y="59201"/>
                    <a:pt x="108862" y="58702"/>
                  </a:cubicBezTo>
                  <a:cubicBezTo>
                    <a:pt x="108862" y="57703"/>
                    <a:pt x="109028" y="49417"/>
                    <a:pt x="109037" y="48618"/>
                  </a:cubicBezTo>
                  <a:cubicBezTo>
                    <a:pt x="109053" y="48119"/>
                    <a:pt x="109087" y="46921"/>
                    <a:pt x="109120" y="46921"/>
                  </a:cubicBezTo>
                  <a:cubicBezTo>
                    <a:pt x="109170" y="46921"/>
                    <a:pt x="109253" y="47620"/>
                    <a:pt x="109470" y="48019"/>
                  </a:cubicBezTo>
                  <a:cubicBezTo>
                    <a:pt x="109703" y="48319"/>
                    <a:pt x="110011" y="48419"/>
                    <a:pt x="110103" y="48419"/>
                  </a:cubicBezTo>
                  <a:cubicBezTo>
                    <a:pt x="113127" y="48419"/>
                    <a:pt x="113127" y="48419"/>
                    <a:pt x="113127" y="48419"/>
                  </a:cubicBezTo>
                  <a:cubicBezTo>
                    <a:pt x="113393" y="48419"/>
                    <a:pt x="113577" y="48219"/>
                    <a:pt x="113702" y="48019"/>
                  </a:cubicBezTo>
                  <a:cubicBezTo>
                    <a:pt x="113818" y="47720"/>
                    <a:pt x="113893" y="47520"/>
                    <a:pt x="113935" y="47520"/>
                  </a:cubicBezTo>
                  <a:cubicBezTo>
                    <a:pt x="113968" y="47520"/>
                    <a:pt x="113968" y="48119"/>
                    <a:pt x="113968" y="48618"/>
                  </a:cubicBezTo>
                  <a:cubicBezTo>
                    <a:pt x="113968" y="51514"/>
                    <a:pt x="113943" y="58103"/>
                    <a:pt x="113943" y="59201"/>
                  </a:cubicBezTo>
                  <a:cubicBezTo>
                    <a:pt x="113943" y="60000"/>
                    <a:pt x="113902" y="60399"/>
                    <a:pt x="113868" y="60399"/>
                  </a:cubicBezTo>
                  <a:cubicBezTo>
                    <a:pt x="113835" y="60399"/>
                    <a:pt x="113810" y="60099"/>
                    <a:pt x="113802" y="58801"/>
                  </a:cubicBezTo>
                  <a:cubicBezTo>
                    <a:pt x="113793" y="57803"/>
                    <a:pt x="113793" y="57803"/>
                    <a:pt x="113793" y="57803"/>
                  </a:cubicBezTo>
                  <a:cubicBezTo>
                    <a:pt x="113768" y="55008"/>
                    <a:pt x="113593" y="52911"/>
                    <a:pt x="112827" y="52712"/>
                  </a:cubicBezTo>
                  <a:cubicBezTo>
                    <a:pt x="111827" y="52512"/>
                    <a:pt x="111827" y="52512"/>
                    <a:pt x="111827" y="52512"/>
                  </a:cubicBezTo>
                  <a:lnTo>
                    <a:pt x="111827" y="91447"/>
                  </a:lnTo>
                  <a:close/>
                  <a:moveTo>
                    <a:pt x="116734" y="94342"/>
                  </a:moveTo>
                  <a:cubicBezTo>
                    <a:pt x="116734" y="89351"/>
                    <a:pt x="116676" y="87454"/>
                    <a:pt x="116559" y="84858"/>
                  </a:cubicBezTo>
                  <a:cubicBezTo>
                    <a:pt x="116492" y="83361"/>
                    <a:pt x="115409" y="62695"/>
                    <a:pt x="115135" y="57803"/>
                  </a:cubicBezTo>
                  <a:cubicBezTo>
                    <a:pt x="114943" y="54309"/>
                    <a:pt x="114751" y="52212"/>
                    <a:pt x="114610" y="51014"/>
                  </a:cubicBezTo>
                  <a:cubicBezTo>
                    <a:pt x="114493" y="50216"/>
                    <a:pt x="114335" y="49717"/>
                    <a:pt x="114268" y="49717"/>
                  </a:cubicBezTo>
                  <a:cubicBezTo>
                    <a:pt x="114227" y="49717"/>
                    <a:pt x="114185" y="49317"/>
                    <a:pt x="114185" y="48818"/>
                  </a:cubicBezTo>
                  <a:cubicBezTo>
                    <a:pt x="114185" y="48419"/>
                    <a:pt x="114210" y="48219"/>
                    <a:pt x="114285" y="48219"/>
                  </a:cubicBezTo>
                  <a:cubicBezTo>
                    <a:pt x="114443" y="48219"/>
                    <a:pt x="115043" y="48419"/>
                    <a:pt x="115076" y="48419"/>
                  </a:cubicBezTo>
                  <a:cubicBezTo>
                    <a:pt x="115135" y="48419"/>
                    <a:pt x="115459" y="48219"/>
                    <a:pt x="115776" y="48219"/>
                  </a:cubicBezTo>
                  <a:cubicBezTo>
                    <a:pt x="115868" y="48219"/>
                    <a:pt x="115884" y="48419"/>
                    <a:pt x="115884" y="48818"/>
                  </a:cubicBezTo>
                  <a:cubicBezTo>
                    <a:pt x="115884" y="49217"/>
                    <a:pt x="115826" y="49517"/>
                    <a:pt x="115751" y="49816"/>
                  </a:cubicBezTo>
                  <a:cubicBezTo>
                    <a:pt x="115693" y="50216"/>
                    <a:pt x="115659" y="50615"/>
                    <a:pt x="115659" y="51414"/>
                  </a:cubicBezTo>
                  <a:cubicBezTo>
                    <a:pt x="115659" y="52712"/>
                    <a:pt x="115709" y="53810"/>
                    <a:pt x="115768" y="55008"/>
                  </a:cubicBezTo>
                  <a:cubicBezTo>
                    <a:pt x="117225" y="83960"/>
                    <a:pt x="117225" y="83960"/>
                    <a:pt x="117225" y="83960"/>
                  </a:cubicBezTo>
                  <a:cubicBezTo>
                    <a:pt x="117384" y="79966"/>
                    <a:pt x="118392" y="60099"/>
                    <a:pt x="118533" y="57004"/>
                  </a:cubicBezTo>
                  <a:cubicBezTo>
                    <a:pt x="118633" y="55008"/>
                    <a:pt x="118675" y="53410"/>
                    <a:pt x="118675" y="52212"/>
                  </a:cubicBezTo>
                  <a:cubicBezTo>
                    <a:pt x="118675" y="50915"/>
                    <a:pt x="118633" y="50216"/>
                    <a:pt x="118542" y="49816"/>
                  </a:cubicBezTo>
                  <a:cubicBezTo>
                    <a:pt x="118475" y="49617"/>
                    <a:pt x="118425" y="49217"/>
                    <a:pt x="118425" y="48718"/>
                  </a:cubicBezTo>
                  <a:cubicBezTo>
                    <a:pt x="118425" y="48419"/>
                    <a:pt x="118475" y="48219"/>
                    <a:pt x="118558" y="48219"/>
                  </a:cubicBezTo>
                  <a:cubicBezTo>
                    <a:pt x="118767" y="48219"/>
                    <a:pt x="119050" y="48419"/>
                    <a:pt x="119108" y="48419"/>
                  </a:cubicBezTo>
                  <a:cubicBezTo>
                    <a:pt x="119166" y="48419"/>
                    <a:pt x="119741" y="48219"/>
                    <a:pt x="119900" y="48219"/>
                  </a:cubicBezTo>
                  <a:cubicBezTo>
                    <a:pt x="119950" y="48219"/>
                    <a:pt x="120000" y="48419"/>
                    <a:pt x="120000" y="48718"/>
                  </a:cubicBezTo>
                  <a:cubicBezTo>
                    <a:pt x="120000" y="49217"/>
                    <a:pt x="119958" y="49717"/>
                    <a:pt x="119900" y="49717"/>
                  </a:cubicBezTo>
                  <a:cubicBezTo>
                    <a:pt x="119808" y="49717"/>
                    <a:pt x="119650" y="50016"/>
                    <a:pt x="119525" y="50915"/>
                  </a:cubicBezTo>
                  <a:cubicBezTo>
                    <a:pt x="119366" y="52013"/>
                    <a:pt x="119291" y="53011"/>
                    <a:pt x="119125" y="55507"/>
                  </a:cubicBezTo>
                  <a:cubicBezTo>
                    <a:pt x="118858" y="59201"/>
                    <a:pt x="117725" y="81064"/>
                    <a:pt x="117559" y="85058"/>
                  </a:cubicBezTo>
                  <a:cubicBezTo>
                    <a:pt x="117425" y="88352"/>
                    <a:pt x="117459" y="91247"/>
                    <a:pt x="117459" y="94342"/>
                  </a:cubicBezTo>
                  <a:cubicBezTo>
                    <a:pt x="117459" y="102329"/>
                    <a:pt x="117459" y="102329"/>
                    <a:pt x="117459" y="102329"/>
                  </a:cubicBezTo>
                  <a:cubicBezTo>
                    <a:pt x="117459" y="103826"/>
                    <a:pt x="117459" y="107720"/>
                    <a:pt x="117484" y="111613"/>
                  </a:cubicBezTo>
                  <a:cubicBezTo>
                    <a:pt x="117509" y="114309"/>
                    <a:pt x="117559" y="116106"/>
                    <a:pt x="117800" y="116505"/>
                  </a:cubicBezTo>
                  <a:cubicBezTo>
                    <a:pt x="117909" y="116705"/>
                    <a:pt x="118092" y="116905"/>
                    <a:pt x="118167" y="116905"/>
                  </a:cubicBezTo>
                  <a:cubicBezTo>
                    <a:pt x="118208" y="116905"/>
                    <a:pt x="118225" y="117404"/>
                    <a:pt x="118225" y="117703"/>
                  </a:cubicBezTo>
                  <a:cubicBezTo>
                    <a:pt x="118225" y="118202"/>
                    <a:pt x="118183" y="118502"/>
                    <a:pt x="118100" y="118502"/>
                  </a:cubicBezTo>
                  <a:cubicBezTo>
                    <a:pt x="117650" y="118502"/>
                    <a:pt x="117134" y="118202"/>
                    <a:pt x="117084" y="118202"/>
                  </a:cubicBezTo>
                  <a:cubicBezTo>
                    <a:pt x="117051" y="118202"/>
                    <a:pt x="116542" y="118502"/>
                    <a:pt x="116301" y="118502"/>
                  </a:cubicBezTo>
                  <a:cubicBezTo>
                    <a:pt x="116209" y="118502"/>
                    <a:pt x="116176" y="118302"/>
                    <a:pt x="116176" y="117703"/>
                  </a:cubicBezTo>
                  <a:cubicBezTo>
                    <a:pt x="116176" y="117404"/>
                    <a:pt x="116192" y="116905"/>
                    <a:pt x="116234" y="116905"/>
                  </a:cubicBezTo>
                  <a:cubicBezTo>
                    <a:pt x="116309" y="116905"/>
                    <a:pt x="116401" y="116705"/>
                    <a:pt x="116476" y="116505"/>
                  </a:cubicBezTo>
                  <a:cubicBezTo>
                    <a:pt x="116642" y="116106"/>
                    <a:pt x="116692" y="114309"/>
                    <a:pt x="116709" y="111613"/>
                  </a:cubicBezTo>
                  <a:cubicBezTo>
                    <a:pt x="116734" y="107720"/>
                    <a:pt x="116734" y="103826"/>
                    <a:pt x="116734" y="102329"/>
                  </a:cubicBezTo>
                  <a:lnTo>
                    <a:pt x="116734" y="94342"/>
                  </a:lnTo>
                  <a:close/>
                  <a:moveTo>
                    <a:pt x="1532" y="107321"/>
                  </a:moveTo>
                  <a:cubicBezTo>
                    <a:pt x="1532" y="116206"/>
                    <a:pt x="1532" y="116206"/>
                    <a:pt x="1532" y="116206"/>
                  </a:cubicBezTo>
                  <a:cubicBezTo>
                    <a:pt x="5814" y="116206"/>
                    <a:pt x="5814" y="116206"/>
                    <a:pt x="5814" y="116206"/>
                  </a:cubicBezTo>
                  <a:cubicBezTo>
                    <a:pt x="10104" y="116206"/>
                    <a:pt x="10104" y="116206"/>
                    <a:pt x="10104" y="116206"/>
                  </a:cubicBezTo>
                  <a:cubicBezTo>
                    <a:pt x="10104" y="107321"/>
                    <a:pt x="10104" y="107321"/>
                    <a:pt x="10104" y="107321"/>
                  </a:cubicBezTo>
                  <a:cubicBezTo>
                    <a:pt x="5814" y="107321"/>
                    <a:pt x="5814" y="107321"/>
                    <a:pt x="5814" y="107321"/>
                  </a:cubicBezTo>
                  <a:lnTo>
                    <a:pt x="1532" y="107321"/>
                  </a:lnTo>
                  <a:close/>
                  <a:moveTo>
                    <a:pt x="11462" y="49018"/>
                  </a:moveTo>
                  <a:cubicBezTo>
                    <a:pt x="11337" y="40632"/>
                    <a:pt x="10779" y="34742"/>
                    <a:pt x="10088" y="34143"/>
                  </a:cubicBezTo>
                  <a:cubicBezTo>
                    <a:pt x="8846" y="32845"/>
                    <a:pt x="7780" y="40831"/>
                    <a:pt x="6581" y="43327"/>
                  </a:cubicBezTo>
                  <a:cubicBezTo>
                    <a:pt x="6489" y="43527"/>
                    <a:pt x="6356" y="41131"/>
                    <a:pt x="6239" y="39733"/>
                  </a:cubicBezTo>
                  <a:cubicBezTo>
                    <a:pt x="6797" y="34642"/>
                    <a:pt x="6722" y="24858"/>
                    <a:pt x="6081" y="20565"/>
                  </a:cubicBezTo>
                  <a:cubicBezTo>
                    <a:pt x="6031" y="19966"/>
                    <a:pt x="6047" y="14376"/>
                    <a:pt x="6072" y="14076"/>
                  </a:cubicBezTo>
                  <a:cubicBezTo>
                    <a:pt x="6131" y="13577"/>
                    <a:pt x="6539" y="14475"/>
                    <a:pt x="6597" y="13876"/>
                  </a:cubicBezTo>
                  <a:cubicBezTo>
                    <a:pt x="6656" y="13277"/>
                    <a:pt x="6647" y="7387"/>
                    <a:pt x="6606" y="6788"/>
                  </a:cubicBezTo>
                  <a:cubicBezTo>
                    <a:pt x="6572" y="6189"/>
                    <a:pt x="6106" y="6888"/>
                    <a:pt x="6081" y="6489"/>
                  </a:cubicBezTo>
                  <a:cubicBezTo>
                    <a:pt x="6056" y="6089"/>
                    <a:pt x="6097" y="798"/>
                    <a:pt x="6047" y="299"/>
                  </a:cubicBezTo>
                  <a:cubicBezTo>
                    <a:pt x="6031" y="199"/>
                    <a:pt x="5972" y="99"/>
                    <a:pt x="5914" y="99"/>
                  </a:cubicBezTo>
                  <a:cubicBezTo>
                    <a:pt x="5914" y="0"/>
                    <a:pt x="5914" y="0"/>
                    <a:pt x="5914" y="0"/>
                  </a:cubicBezTo>
                  <a:cubicBezTo>
                    <a:pt x="5906" y="0"/>
                    <a:pt x="5906" y="0"/>
                    <a:pt x="5906" y="0"/>
                  </a:cubicBezTo>
                  <a:cubicBezTo>
                    <a:pt x="5889" y="0"/>
                    <a:pt x="5872" y="0"/>
                    <a:pt x="5856" y="0"/>
                  </a:cubicBezTo>
                  <a:cubicBezTo>
                    <a:pt x="5847" y="0"/>
                    <a:pt x="5847" y="0"/>
                    <a:pt x="5839" y="0"/>
                  </a:cubicBezTo>
                  <a:cubicBezTo>
                    <a:pt x="5839" y="0"/>
                    <a:pt x="5831" y="0"/>
                    <a:pt x="5822" y="0"/>
                  </a:cubicBezTo>
                  <a:cubicBezTo>
                    <a:pt x="5814" y="0"/>
                    <a:pt x="5797" y="0"/>
                    <a:pt x="5781" y="0"/>
                  </a:cubicBezTo>
                  <a:cubicBezTo>
                    <a:pt x="5731" y="0"/>
                    <a:pt x="5731" y="0"/>
                    <a:pt x="5731" y="0"/>
                  </a:cubicBezTo>
                  <a:cubicBezTo>
                    <a:pt x="5731" y="99"/>
                    <a:pt x="5731" y="99"/>
                    <a:pt x="5731" y="99"/>
                  </a:cubicBezTo>
                  <a:cubicBezTo>
                    <a:pt x="5681" y="99"/>
                    <a:pt x="5648" y="199"/>
                    <a:pt x="5631" y="299"/>
                  </a:cubicBezTo>
                  <a:cubicBezTo>
                    <a:pt x="5589" y="798"/>
                    <a:pt x="5623" y="6089"/>
                    <a:pt x="5598" y="6489"/>
                  </a:cubicBezTo>
                  <a:cubicBezTo>
                    <a:pt x="5573" y="6888"/>
                    <a:pt x="5114" y="6189"/>
                    <a:pt x="5073" y="6788"/>
                  </a:cubicBezTo>
                  <a:cubicBezTo>
                    <a:pt x="5039" y="7387"/>
                    <a:pt x="5023" y="13277"/>
                    <a:pt x="5081" y="13876"/>
                  </a:cubicBezTo>
                  <a:cubicBezTo>
                    <a:pt x="5139" y="14475"/>
                    <a:pt x="5556" y="13577"/>
                    <a:pt x="5606" y="14076"/>
                  </a:cubicBezTo>
                  <a:cubicBezTo>
                    <a:pt x="5631" y="14376"/>
                    <a:pt x="5648" y="19966"/>
                    <a:pt x="5598" y="20565"/>
                  </a:cubicBezTo>
                  <a:cubicBezTo>
                    <a:pt x="4956" y="24858"/>
                    <a:pt x="4881" y="34642"/>
                    <a:pt x="5439" y="39733"/>
                  </a:cubicBezTo>
                  <a:cubicBezTo>
                    <a:pt x="5323" y="41131"/>
                    <a:pt x="5189" y="43527"/>
                    <a:pt x="5098" y="43327"/>
                  </a:cubicBezTo>
                  <a:cubicBezTo>
                    <a:pt x="3898" y="40831"/>
                    <a:pt x="2832" y="32845"/>
                    <a:pt x="1599" y="34143"/>
                  </a:cubicBezTo>
                  <a:cubicBezTo>
                    <a:pt x="908" y="34742"/>
                    <a:pt x="341" y="40632"/>
                    <a:pt x="216" y="49018"/>
                  </a:cubicBezTo>
                  <a:cubicBezTo>
                    <a:pt x="0" y="64093"/>
                    <a:pt x="908" y="75673"/>
                    <a:pt x="1349" y="88452"/>
                  </a:cubicBezTo>
                  <a:cubicBezTo>
                    <a:pt x="1482" y="92545"/>
                    <a:pt x="1607" y="97936"/>
                    <a:pt x="1582" y="102628"/>
                  </a:cubicBezTo>
                  <a:cubicBezTo>
                    <a:pt x="10096" y="102628"/>
                    <a:pt x="10096" y="102628"/>
                    <a:pt x="10096" y="102628"/>
                  </a:cubicBezTo>
                  <a:cubicBezTo>
                    <a:pt x="10071" y="97936"/>
                    <a:pt x="10196" y="92545"/>
                    <a:pt x="10338" y="88452"/>
                  </a:cubicBezTo>
                  <a:cubicBezTo>
                    <a:pt x="10771" y="75673"/>
                    <a:pt x="11679" y="64093"/>
                    <a:pt x="11462" y="49018"/>
                  </a:cubicBezTo>
                  <a:close/>
                  <a:moveTo>
                    <a:pt x="5348" y="82362"/>
                  </a:moveTo>
                  <a:cubicBezTo>
                    <a:pt x="5239" y="89950"/>
                    <a:pt x="4889" y="94742"/>
                    <a:pt x="4598" y="94841"/>
                  </a:cubicBezTo>
                  <a:cubicBezTo>
                    <a:pt x="4406" y="94841"/>
                    <a:pt x="4248" y="93943"/>
                    <a:pt x="4106" y="92445"/>
                  </a:cubicBezTo>
                  <a:cubicBezTo>
                    <a:pt x="3915" y="90449"/>
                    <a:pt x="3765" y="87154"/>
                    <a:pt x="3815" y="85158"/>
                  </a:cubicBezTo>
                  <a:cubicBezTo>
                    <a:pt x="3856" y="84559"/>
                    <a:pt x="4373" y="85457"/>
                    <a:pt x="4406" y="84858"/>
                  </a:cubicBezTo>
                  <a:cubicBezTo>
                    <a:pt x="4448" y="84259"/>
                    <a:pt x="4348" y="79367"/>
                    <a:pt x="4290" y="78768"/>
                  </a:cubicBezTo>
                  <a:cubicBezTo>
                    <a:pt x="4231" y="78169"/>
                    <a:pt x="3765" y="78968"/>
                    <a:pt x="3698" y="78369"/>
                  </a:cubicBezTo>
                  <a:cubicBezTo>
                    <a:pt x="3632" y="77770"/>
                    <a:pt x="3582" y="71780"/>
                    <a:pt x="3515" y="71381"/>
                  </a:cubicBezTo>
                  <a:cubicBezTo>
                    <a:pt x="3515" y="71381"/>
                    <a:pt x="3015" y="70482"/>
                    <a:pt x="2982" y="71381"/>
                  </a:cubicBezTo>
                  <a:cubicBezTo>
                    <a:pt x="2948" y="72179"/>
                    <a:pt x="3148" y="77171"/>
                    <a:pt x="3115" y="78069"/>
                  </a:cubicBezTo>
                  <a:cubicBezTo>
                    <a:pt x="3082" y="78868"/>
                    <a:pt x="2424" y="77271"/>
                    <a:pt x="2415" y="78169"/>
                  </a:cubicBezTo>
                  <a:cubicBezTo>
                    <a:pt x="2399" y="79068"/>
                    <a:pt x="2449" y="83460"/>
                    <a:pt x="2515" y="84159"/>
                  </a:cubicBezTo>
                  <a:cubicBezTo>
                    <a:pt x="2574" y="84758"/>
                    <a:pt x="3190" y="84858"/>
                    <a:pt x="3190" y="84858"/>
                  </a:cubicBezTo>
                  <a:cubicBezTo>
                    <a:pt x="3315" y="85956"/>
                    <a:pt x="3348" y="88352"/>
                    <a:pt x="3348" y="90748"/>
                  </a:cubicBezTo>
                  <a:cubicBezTo>
                    <a:pt x="3348" y="93843"/>
                    <a:pt x="3148" y="95440"/>
                    <a:pt x="2832" y="94342"/>
                  </a:cubicBezTo>
                  <a:cubicBezTo>
                    <a:pt x="2240" y="92346"/>
                    <a:pt x="1507" y="76971"/>
                    <a:pt x="1074" y="66289"/>
                  </a:cubicBezTo>
                  <a:cubicBezTo>
                    <a:pt x="749" y="58502"/>
                    <a:pt x="558" y="45623"/>
                    <a:pt x="1399" y="41830"/>
                  </a:cubicBezTo>
                  <a:cubicBezTo>
                    <a:pt x="1907" y="39434"/>
                    <a:pt x="2449" y="40831"/>
                    <a:pt x="2998" y="42728"/>
                  </a:cubicBezTo>
                  <a:cubicBezTo>
                    <a:pt x="3582" y="44825"/>
                    <a:pt x="4340" y="47620"/>
                    <a:pt x="4790" y="50915"/>
                  </a:cubicBezTo>
                  <a:cubicBezTo>
                    <a:pt x="4898" y="51713"/>
                    <a:pt x="4656" y="51114"/>
                    <a:pt x="5056" y="61697"/>
                  </a:cubicBezTo>
                  <a:cubicBezTo>
                    <a:pt x="5239" y="66589"/>
                    <a:pt x="5431" y="77071"/>
                    <a:pt x="5348" y="82362"/>
                  </a:cubicBezTo>
                  <a:close/>
                  <a:moveTo>
                    <a:pt x="5814" y="0"/>
                  </a:moveTo>
                  <a:cubicBezTo>
                    <a:pt x="5814" y="0"/>
                    <a:pt x="5822" y="0"/>
                    <a:pt x="5839" y="0"/>
                  </a:cubicBezTo>
                  <a:cubicBezTo>
                    <a:pt x="5856" y="0"/>
                    <a:pt x="5864" y="0"/>
                    <a:pt x="5864" y="0"/>
                  </a:cubicBezTo>
                  <a:lnTo>
                    <a:pt x="5814" y="0"/>
                  </a:lnTo>
                  <a:close/>
                  <a:moveTo>
                    <a:pt x="10612" y="66289"/>
                  </a:moveTo>
                  <a:cubicBezTo>
                    <a:pt x="10171" y="76971"/>
                    <a:pt x="9438" y="92346"/>
                    <a:pt x="8846" y="94342"/>
                  </a:cubicBezTo>
                  <a:cubicBezTo>
                    <a:pt x="8530" y="95440"/>
                    <a:pt x="8330" y="93843"/>
                    <a:pt x="8330" y="90748"/>
                  </a:cubicBezTo>
                  <a:cubicBezTo>
                    <a:pt x="8330" y="88352"/>
                    <a:pt x="8363" y="85956"/>
                    <a:pt x="8488" y="84858"/>
                  </a:cubicBezTo>
                  <a:cubicBezTo>
                    <a:pt x="8488" y="84858"/>
                    <a:pt x="9105" y="84758"/>
                    <a:pt x="9163" y="84159"/>
                  </a:cubicBezTo>
                  <a:cubicBezTo>
                    <a:pt x="9230" y="83460"/>
                    <a:pt x="9280" y="79068"/>
                    <a:pt x="9263" y="78169"/>
                  </a:cubicBezTo>
                  <a:cubicBezTo>
                    <a:pt x="9255" y="77271"/>
                    <a:pt x="8597" y="78868"/>
                    <a:pt x="8563" y="78069"/>
                  </a:cubicBezTo>
                  <a:cubicBezTo>
                    <a:pt x="8530" y="77171"/>
                    <a:pt x="8730" y="72179"/>
                    <a:pt x="8696" y="71381"/>
                  </a:cubicBezTo>
                  <a:cubicBezTo>
                    <a:pt x="8663" y="70482"/>
                    <a:pt x="8163" y="71381"/>
                    <a:pt x="8163" y="71381"/>
                  </a:cubicBezTo>
                  <a:cubicBezTo>
                    <a:pt x="8105" y="71780"/>
                    <a:pt x="8047" y="77770"/>
                    <a:pt x="7980" y="78369"/>
                  </a:cubicBezTo>
                  <a:cubicBezTo>
                    <a:pt x="7922" y="78968"/>
                    <a:pt x="7447" y="78169"/>
                    <a:pt x="7397" y="78768"/>
                  </a:cubicBezTo>
                  <a:cubicBezTo>
                    <a:pt x="7330" y="79367"/>
                    <a:pt x="7230" y="84259"/>
                    <a:pt x="7272" y="84858"/>
                  </a:cubicBezTo>
                  <a:cubicBezTo>
                    <a:pt x="7305" y="85457"/>
                    <a:pt x="7830" y="84559"/>
                    <a:pt x="7872" y="85158"/>
                  </a:cubicBezTo>
                  <a:cubicBezTo>
                    <a:pt x="7922" y="87154"/>
                    <a:pt x="7763" y="90449"/>
                    <a:pt x="7572" y="92445"/>
                  </a:cubicBezTo>
                  <a:cubicBezTo>
                    <a:pt x="7430" y="93943"/>
                    <a:pt x="7280" y="94841"/>
                    <a:pt x="7089" y="94841"/>
                  </a:cubicBezTo>
                  <a:cubicBezTo>
                    <a:pt x="6797" y="94742"/>
                    <a:pt x="6439" y="89950"/>
                    <a:pt x="6331" y="82362"/>
                  </a:cubicBezTo>
                  <a:cubicBezTo>
                    <a:pt x="6256" y="77071"/>
                    <a:pt x="6439" y="66589"/>
                    <a:pt x="6622" y="61697"/>
                  </a:cubicBezTo>
                  <a:cubicBezTo>
                    <a:pt x="7022" y="51114"/>
                    <a:pt x="6780" y="51713"/>
                    <a:pt x="6889" y="50915"/>
                  </a:cubicBezTo>
                  <a:cubicBezTo>
                    <a:pt x="7339" y="47620"/>
                    <a:pt x="8105" y="44825"/>
                    <a:pt x="8680" y="42728"/>
                  </a:cubicBezTo>
                  <a:cubicBezTo>
                    <a:pt x="9230" y="40831"/>
                    <a:pt x="9771" y="39434"/>
                    <a:pt x="10279" y="41830"/>
                  </a:cubicBezTo>
                  <a:cubicBezTo>
                    <a:pt x="11121" y="45623"/>
                    <a:pt x="10929" y="58502"/>
                    <a:pt x="10612" y="66289"/>
                  </a:cubicBezTo>
                  <a:close/>
                </a:path>
              </a:pathLst>
            </a:custGeom>
            <a:solidFill>
              <a:srgbClr val="152A5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 name="Google Shape;109;p16"/>
            <p:cNvSpPr/>
            <p:nvPr/>
          </p:nvSpPr>
          <p:spPr>
            <a:xfrm>
              <a:off x="3354388" y="5529263"/>
              <a:ext cx="18867300" cy="1241400"/>
            </a:xfrm>
            <a:custGeom>
              <a:avLst/>
              <a:gdLst/>
              <a:ahLst/>
              <a:cxnLst/>
              <a:rect l="l" t="t" r="r" b="b"/>
              <a:pathLst>
                <a:path w="120000" h="120000" extrusionOk="0">
                  <a:moveTo>
                    <a:pt x="1953" y="118709"/>
                  </a:moveTo>
                  <a:cubicBezTo>
                    <a:pt x="1055" y="118709"/>
                    <a:pt x="497" y="114470"/>
                    <a:pt x="291" y="112626"/>
                  </a:cubicBezTo>
                  <a:cubicBezTo>
                    <a:pt x="157" y="109124"/>
                    <a:pt x="24" y="97511"/>
                    <a:pt x="0" y="89953"/>
                  </a:cubicBezTo>
                  <a:cubicBezTo>
                    <a:pt x="60" y="88847"/>
                    <a:pt x="218" y="88479"/>
                    <a:pt x="254" y="89400"/>
                  </a:cubicBezTo>
                  <a:cubicBezTo>
                    <a:pt x="424" y="97695"/>
                    <a:pt x="861" y="113732"/>
                    <a:pt x="2098" y="113732"/>
                  </a:cubicBezTo>
                  <a:cubicBezTo>
                    <a:pt x="2996" y="113732"/>
                    <a:pt x="3433" y="104700"/>
                    <a:pt x="3433" y="94930"/>
                  </a:cubicBezTo>
                  <a:cubicBezTo>
                    <a:pt x="3433" y="87741"/>
                    <a:pt x="3336" y="79815"/>
                    <a:pt x="2559" y="72258"/>
                  </a:cubicBezTo>
                  <a:cubicBezTo>
                    <a:pt x="1540" y="62119"/>
                    <a:pt x="1540" y="62119"/>
                    <a:pt x="1540" y="62119"/>
                  </a:cubicBezTo>
                  <a:cubicBezTo>
                    <a:pt x="1006" y="56774"/>
                    <a:pt x="388" y="47557"/>
                    <a:pt x="388" y="34285"/>
                  </a:cubicBezTo>
                  <a:cubicBezTo>
                    <a:pt x="388" y="18801"/>
                    <a:pt x="1176" y="6267"/>
                    <a:pt x="2571" y="6267"/>
                  </a:cubicBezTo>
                  <a:cubicBezTo>
                    <a:pt x="2899" y="6267"/>
                    <a:pt x="3287" y="7373"/>
                    <a:pt x="3554" y="8479"/>
                  </a:cubicBezTo>
                  <a:cubicBezTo>
                    <a:pt x="3699" y="9032"/>
                    <a:pt x="3845" y="9400"/>
                    <a:pt x="3930" y="9400"/>
                  </a:cubicBezTo>
                  <a:cubicBezTo>
                    <a:pt x="4027" y="13271"/>
                    <a:pt x="4124" y="22304"/>
                    <a:pt x="4124" y="29308"/>
                  </a:cubicBezTo>
                  <a:cubicBezTo>
                    <a:pt x="4088" y="30230"/>
                    <a:pt x="3918" y="30599"/>
                    <a:pt x="3857" y="29677"/>
                  </a:cubicBezTo>
                  <a:cubicBezTo>
                    <a:pt x="3724" y="21935"/>
                    <a:pt x="3433" y="11428"/>
                    <a:pt x="2401" y="11428"/>
                  </a:cubicBezTo>
                  <a:cubicBezTo>
                    <a:pt x="1358" y="11428"/>
                    <a:pt x="1140" y="21935"/>
                    <a:pt x="1140" y="29308"/>
                  </a:cubicBezTo>
                  <a:cubicBezTo>
                    <a:pt x="1140" y="38709"/>
                    <a:pt x="1649" y="45529"/>
                    <a:pt x="2038" y="49400"/>
                  </a:cubicBezTo>
                  <a:cubicBezTo>
                    <a:pt x="2899" y="57511"/>
                    <a:pt x="2899" y="57511"/>
                    <a:pt x="2899" y="57511"/>
                  </a:cubicBezTo>
                  <a:cubicBezTo>
                    <a:pt x="3566" y="63778"/>
                    <a:pt x="4233" y="73179"/>
                    <a:pt x="4233" y="88663"/>
                  </a:cubicBezTo>
                  <a:cubicBezTo>
                    <a:pt x="4233" y="106543"/>
                    <a:pt x="3348" y="118709"/>
                    <a:pt x="1953" y="118709"/>
                  </a:cubicBezTo>
                  <a:close/>
                  <a:moveTo>
                    <a:pt x="8637" y="52534"/>
                  </a:moveTo>
                  <a:cubicBezTo>
                    <a:pt x="8722" y="53824"/>
                    <a:pt x="8794" y="56405"/>
                    <a:pt x="8794" y="59170"/>
                  </a:cubicBezTo>
                  <a:cubicBezTo>
                    <a:pt x="8794" y="61935"/>
                    <a:pt x="8697" y="65069"/>
                    <a:pt x="8564" y="65069"/>
                  </a:cubicBezTo>
                  <a:cubicBezTo>
                    <a:pt x="8515" y="65069"/>
                    <a:pt x="8455" y="64700"/>
                    <a:pt x="8418" y="63963"/>
                  </a:cubicBezTo>
                  <a:cubicBezTo>
                    <a:pt x="8176" y="59539"/>
                    <a:pt x="7788" y="55299"/>
                    <a:pt x="7351" y="55299"/>
                  </a:cubicBezTo>
                  <a:cubicBezTo>
                    <a:pt x="6599" y="55299"/>
                    <a:pt x="5871" y="64331"/>
                    <a:pt x="5871" y="81474"/>
                  </a:cubicBezTo>
                  <a:cubicBezTo>
                    <a:pt x="5871" y="94193"/>
                    <a:pt x="6453" y="109308"/>
                    <a:pt x="7594" y="109308"/>
                  </a:cubicBezTo>
                  <a:cubicBezTo>
                    <a:pt x="8212" y="109308"/>
                    <a:pt x="8528" y="105069"/>
                    <a:pt x="8782" y="99539"/>
                  </a:cubicBezTo>
                  <a:cubicBezTo>
                    <a:pt x="8867" y="99170"/>
                    <a:pt x="8964" y="100276"/>
                    <a:pt x="8964" y="101751"/>
                  </a:cubicBezTo>
                  <a:cubicBezTo>
                    <a:pt x="8613" y="113732"/>
                    <a:pt x="7800" y="118341"/>
                    <a:pt x="7181" y="118341"/>
                  </a:cubicBezTo>
                  <a:cubicBezTo>
                    <a:pt x="6623" y="118341"/>
                    <a:pt x="6089" y="115576"/>
                    <a:pt x="5725" y="110046"/>
                  </a:cubicBezTo>
                  <a:cubicBezTo>
                    <a:pt x="5349" y="104516"/>
                    <a:pt x="5107" y="96589"/>
                    <a:pt x="5107" y="86082"/>
                  </a:cubicBezTo>
                  <a:cubicBezTo>
                    <a:pt x="5107" y="68571"/>
                    <a:pt x="5907" y="49769"/>
                    <a:pt x="7691" y="49769"/>
                  </a:cubicBezTo>
                  <a:cubicBezTo>
                    <a:pt x="7933" y="49769"/>
                    <a:pt x="8346" y="50691"/>
                    <a:pt x="8637" y="52534"/>
                  </a:cubicBezTo>
                  <a:close/>
                  <a:moveTo>
                    <a:pt x="9862" y="24516"/>
                  </a:moveTo>
                  <a:cubicBezTo>
                    <a:pt x="9862" y="14930"/>
                    <a:pt x="9850" y="14009"/>
                    <a:pt x="9522" y="11059"/>
                  </a:cubicBezTo>
                  <a:cubicBezTo>
                    <a:pt x="9425" y="10138"/>
                    <a:pt x="9425" y="10138"/>
                    <a:pt x="9425" y="10138"/>
                  </a:cubicBezTo>
                  <a:cubicBezTo>
                    <a:pt x="9365" y="9585"/>
                    <a:pt x="9365" y="7373"/>
                    <a:pt x="9425" y="6820"/>
                  </a:cubicBezTo>
                  <a:cubicBezTo>
                    <a:pt x="9692" y="5529"/>
                    <a:pt x="10190" y="3133"/>
                    <a:pt x="10578" y="0"/>
                  </a:cubicBezTo>
                  <a:cubicBezTo>
                    <a:pt x="10614" y="0"/>
                    <a:pt x="10663" y="368"/>
                    <a:pt x="10675" y="921"/>
                  </a:cubicBezTo>
                  <a:cubicBezTo>
                    <a:pt x="10675" y="5898"/>
                    <a:pt x="10651" y="14009"/>
                    <a:pt x="10651" y="21013"/>
                  </a:cubicBezTo>
                  <a:cubicBezTo>
                    <a:pt x="10651" y="55299"/>
                    <a:pt x="10651" y="55299"/>
                    <a:pt x="10651" y="55299"/>
                  </a:cubicBezTo>
                  <a:cubicBezTo>
                    <a:pt x="10651" y="56589"/>
                    <a:pt x="10663" y="57880"/>
                    <a:pt x="10687" y="58248"/>
                  </a:cubicBezTo>
                  <a:cubicBezTo>
                    <a:pt x="11075" y="53824"/>
                    <a:pt x="11585" y="49769"/>
                    <a:pt x="12131" y="49769"/>
                  </a:cubicBezTo>
                  <a:cubicBezTo>
                    <a:pt x="13150" y="49769"/>
                    <a:pt x="13513" y="59354"/>
                    <a:pt x="13513" y="70783"/>
                  </a:cubicBezTo>
                  <a:cubicBezTo>
                    <a:pt x="13513" y="97880"/>
                    <a:pt x="13513" y="97880"/>
                    <a:pt x="13513" y="97880"/>
                  </a:cubicBezTo>
                  <a:cubicBezTo>
                    <a:pt x="13513" y="109493"/>
                    <a:pt x="13538" y="111336"/>
                    <a:pt x="13914" y="112073"/>
                  </a:cubicBezTo>
                  <a:cubicBezTo>
                    <a:pt x="14205" y="112442"/>
                    <a:pt x="14205" y="112442"/>
                    <a:pt x="14205" y="112442"/>
                  </a:cubicBezTo>
                  <a:cubicBezTo>
                    <a:pt x="14278" y="113364"/>
                    <a:pt x="14266" y="116129"/>
                    <a:pt x="14181" y="116497"/>
                  </a:cubicBezTo>
                  <a:cubicBezTo>
                    <a:pt x="13805" y="116313"/>
                    <a:pt x="13489" y="116129"/>
                    <a:pt x="13113" y="116129"/>
                  </a:cubicBezTo>
                  <a:cubicBezTo>
                    <a:pt x="12737" y="116129"/>
                    <a:pt x="12410" y="116313"/>
                    <a:pt x="12118" y="116497"/>
                  </a:cubicBezTo>
                  <a:cubicBezTo>
                    <a:pt x="12046" y="116129"/>
                    <a:pt x="12021" y="113364"/>
                    <a:pt x="12106" y="112442"/>
                  </a:cubicBezTo>
                  <a:cubicBezTo>
                    <a:pt x="12312" y="112073"/>
                    <a:pt x="12312" y="112073"/>
                    <a:pt x="12312" y="112073"/>
                  </a:cubicBezTo>
                  <a:cubicBezTo>
                    <a:pt x="12713" y="110967"/>
                    <a:pt x="12725" y="109493"/>
                    <a:pt x="12725" y="97880"/>
                  </a:cubicBezTo>
                  <a:cubicBezTo>
                    <a:pt x="12725" y="74654"/>
                    <a:pt x="12725" y="74654"/>
                    <a:pt x="12725" y="74654"/>
                  </a:cubicBezTo>
                  <a:cubicBezTo>
                    <a:pt x="12725" y="64331"/>
                    <a:pt x="12385" y="57327"/>
                    <a:pt x="11706" y="57327"/>
                  </a:cubicBezTo>
                  <a:cubicBezTo>
                    <a:pt x="11342" y="57327"/>
                    <a:pt x="11063" y="59170"/>
                    <a:pt x="10869" y="61751"/>
                  </a:cubicBezTo>
                  <a:cubicBezTo>
                    <a:pt x="10675" y="64147"/>
                    <a:pt x="10651" y="64884"/>
                    <a:pt x="10651" y="70599"/>
                  </a:cubicBezTo>
                  <a:cubicBezTo>
                    <a:pt x="10651" y="97880"/>
                    <a:pt x="10651" y="97880"/>
                    <a:pt x="10651" y="97880"/>
                  </a:cubicBezTo>
                  <a:cubicBezTo>
                    <a:pt x="10651" y="109493"/>
                    <a:pt x="10675" y="111152"/>
                    <a:pt x="11051" y="112073"/>
                  </a:cubicBezTo>
                  <a:cubicBezTo>
                    <a:pt x="11281" y="112442"/>
                    <a:pt x="11281" y="112442"/>
                    <a:pt x="11281" y="112442"/>
                  </a:cubicBezTo>
                  <a:cubicBezTo>
                    <a:pt x="11354" y="113179"/>
                    <a:pt x="11330" y="116129"/>
                    <a:pt x="11257" y="116497"/>
                  </a:cubicBezTo>
                  <a:cubicBezTo>
                    <a:pt x="10942" y="116313"/>
                    <a:pt x="10626" y="116129"/>
                    <a:pt x="10250" y="116129"/>
                  </a:cubicBezTo>
                  <a:cubicBezTo>
                    <a:pt x="9874" y="116129"/>
                    <a:pt x="9547" y="116313"/>
                    <a:pt x="9207" y="116497"/>
                  </a:cubicBezTo>
                  <a:cubicBezTo>
                    <a:pt x="9134" y="116129"/>
                    <a:pt x="9110" y="113364"/>
                    <a:pt x="9183" y="112442"/>
                  </a:cubicBezTo>
                  <a:cubicBezTo>
                    <a:pt x="9450" y="112073"/>
                    <a:pt x="9450" y="112073"/>
                    <a:pt x="9450" y="112073"/>
                  </a:cubicBezTo>
                  <a:cubicBezTo>
                    <a:pt x="9850" y="111336"/>
                    <a:pt x="9862" y="109493"/>
                    <a:pt x="9862" y="97880"/>
                  </a:cubicBezTo>
                  <a:lnTo>
                    <a:pt x="9862" y="24516"/>
                  </a:lnTo>
                  <a:close/>
                  <a:moveTo>
                    <a:pt x="19167" y="83502"/>
                  </a:moveTo>
                  <a:cubicBezTo>
                    <a:pt x="19167" y="103778"/>
                    <a:pt x="18245" y="118341"/>
                    <a:pt x="16910" y="118341"/>
                  </a:cubicBezTo>
                  <a:cubicBezTo>
                    <a:pt x="15685" y="118341"/>
                    <a:pt x="14727" y="105253"/>
                    <a:pt x="14727" y="84976"/>
                  </a:cubicBezTo>
                  <a:cubicBezTo>
                    <a:pt x="14727" y="64516"/>
                    <a:pt x="15733" y="49769"/>
                    <a:pt x="16995" y="49769"/>
                  </a:cubicBezTo>
                  <a:cubicBezTo>
                    <a:pt x="18196" y="49769"/>
                    <a:pt x="19167" y="63410"/>
                    <a:pt x="19167" y="83502"/>
                  </a:cubicBezTo>
                  <a:close/>
                  <a:moveTo>
                    <a:pt x="16874" y="54746"/>
                  </a:moveTo>
                  <a:cubicBezTo>
                    <a:pt x="16158" y="54746"/>
                    <a:pt x="15636" y="64884"/>
                    <a:pt x="15636" y="82764"/>
                  </a:cubicBezTo>
                  <a:cubicBezTo>
                    <a:pt x="15636" y="97511"/>
                    <a:pt x="16073" y="113548"/>
                    <a:pt x="17019" y="113548"/>
                  </a:cubicBezTo>
                  <a:cubicBezTo>
                    <a:pt x="17953" y="113548"/>
                    <a:pt x="18245" y="98617"/>
                    <a:pt x="18245" y="86082"/>
                  </a:cubicBezTo>
                  <a:cubicBezTo>
                    <a:pt x="18245" y="72258"/>
                    <a:pt x="17881" y="54746"/>
                    <a:pt x="16874" y="54746"/>
                  </a:cubicBezTo>
                  <a:close/>
                  <a:moveTo>
                    <a:pt x="24286" y="83502"/>
                  </a:moveTo>
                  <a:cubicBezTo>
                    <a:pt x="24286" y="103778"/>
                    <a:pt x="23364" y="118341"/>
                    <a:pt x="22029" y="118341"/>
                  </a:cubicBezTo>
                  <a:cubicBezTo>
                    <a:pt x="20804" y="118341"/>
                    <a:pt x="19846" y="105253"/>
                    <a:pt x="19846" y="84976"/>
                  </a:cubicBezTo>
                  <a:cubicBezTo>
                    <a:pt x="19846" y="64516"/>
                    <a:pt x="20853" y="49769"/>
                    <a:pt x="22114" y="49769"/>
                  </a:cubicBezTo>
                  <a:cubicBezTo>
                    <a:pt x="23315" y="49769"/>
                    <a:pt x="24286" y="63410"/>
                    <a:pt x="24286" y="83502"/>
                  </a:cubicBezTo>
                  <a:close/>
                  <a:moveTo>
                    <a:pt x="21993" y="54746"/>
                  </a:moveTo>
                  <a:cubicBezTo>
                    <a:pt x="21289" y="54746"/>
                    <a:pt x="20756" y="64884"/>
                    <a:pt x="20756" y="82764"/>
                  </a:cubicBezTo>
                  <a:cubicBezTo>
                    <a:pt x="20756" y="97511"/>
                    <a:pt x="21205" y="113548"/>
                    <a:pt x="22139" y="113548"/>
                  </a:cubicBezTo>
                  <a:cubicBezTo>
                    <a:pt x="23085" y="113548"/>
                    <a:pt x="23364" y="98617"/>
                    <a:pt x="23364" y="86082"/>
                  </a:cubicBezTo>
                  <a:cubicBezTo>
                    <a:pt x="23364" y="72258"/>
                    <a:pt x="23000" y="54746"/>
                    <a:pt x="21993" y="54746"/>
                  </a:cubicBezTo>
                  <a:close/>
                  <a:moveTo>
                    <a:pt x="26324" y="97880"/>
                  </a:moveTo>
                  <a:cubicBezTo>
                    <a:pt x="26324" y="109493"/>
                    <a:pt x="26336" y="111152"/>
                    <a:pt x="26724" y="112073"/>
                  </a:cubicBezTo>
                  <a:cubicBezTo>
                    <a:pt x="26979" y="112442"/>
                    <a:pt x="26979" y="112442"/>
                    <a:pt x="26979" y="112442"/>
                  </a:cubicBezTo>
                  <a:cubicBezTo>
                    <a:pt x="27052" y="113364"/>
                    <a:pt x="27040" y="116129"/>
                    <a:pt x="26955" y="116497"/>
                  </a:cubicBezTo>
                  <a:cubicBezTo>
                    <a:pt x="26603" y="116313"/>
                    <a:pt x="26300" y="116129"/>
                    <a:pt x="25923" y="116129"/>
                  </a:cubicBezTo>
                  <a:cubicBezTo>
                    <a:pt x="25535" y="116129"/>
                    <a:pt x="25220" y="116313"/>
                    <a:pt x="24892" y="116497"/>
                  </a:cubicBezTo>
                  <a:cubicBezTo>
                    <a:pt x="24820" y="116129"/>
                    <a:pt x="24795" y="113364"/>
                    <a:pt x="24880" y="112442"/>
                  </a:cubicBezTo>
                  <a:cubicBezTo>
                    <a:pt x="25123" y="112073"/>
                    <a:pt x="25123" y="112073"/>
                    <a:pt x="25123" y="112073"/>
                  </a:cubicBezTo>
                  <a:cubicBezTo>
                    <a:pt x="25523" y="111152"/>
                    <a:pt x="25523" y="109493"/>
                    <a:pt x="25523" y="97880"/>
                  </a:cubicBezTo>
                  <a:cubicBezTo>
                    <a:pt x="25523" y="24516"/>
                    <a:pt x="25523" y="24516"/>
                    <a:pt x="25523" y="24516"/>
                  </a:cubicBezTo>
                  <a:cubicBezTo>
                    <a:pt x="25523" y="14930"/>
                    <a:pt x="25523" y="14009"/>
                    <a:pt x="25196" y="11059"/>
                  </a:cubicBezTo>
                  <a:cubicBezTo>
                    <a:pt x="25086" y="10138"/>
                    <a:pt x="25086" y="10138"/>
                    <a:pt x="25086" y="10138"/>
                  </a:cubicBezTo>
                  <a:cubicBezTo>
                    <a:pt x="25038" y="9585"/>
                    <a:pt x="25038" y="7373"/>
                    <a:pt x="25086" y="6820"/>
                  </a:cubicBezTo>
                  <a:cubicBezTo>
                    <a:pt x="25353" y="5529"/>
                    <a:pt x="25863" y="3133"/>
                    <a:pt x="26239" y="0"/>
                  </a:cubicBezTo>
                  <a:cubicBezTo>
                    <a:pt x="26287" y="0"/>
                    <a:pt x="26324" y="368"/>
                    <a:pt x="26348" y="921"/>
                  </a:cubicBezTo>
                  <a:cubicBezTo>
                    <a:pt x="26336" y="5898"/>
                    <a:pt x="26324" y="14009"/>
                    <a:pt x="26324" y="21013"/>
                  </a:cubicBezTo>
                  <a:lnTo>
                    <a:pt x="26324" y="97880"/>
                  </a:lnTo>
                  <a:close/>
                  <a:moveTo>
                    <a:pt x="34573" y="83502"/>
                  </a:moveTo>
                  <a:cubicBezTo>
                    <a:pt x="34573" y="103778"/>
                    <a:pt x="33651" y="118341"/>
                    <a:pt x="32317" y="118341"/>
                  </a:cubicBezTo>
                  <a:cubicBezTo>
                    <a:pt x="31091" y="118341"/>
                    <a:pt x="30121" y="105253"/>
                    <a:pt x="30121" y="84976"/>
                  </a:cubicBezTo>
                  <a:cubicBezTo>
                    <a:pt x="30121" y="64516"/>
                    <a:pt x="31140" y="49769"/>
                    <a:pt x="32401" y="49769"/>
                  </a:cubicBezTo>
                  <a:cubicBezTo>
                    <a:pt x="33602" y="49769"/>
                    <a:pt x="34573" y="63410"/>
                    <a:pt x="34573" y="83502"/>
                  </a:cubicBezTo>
                  <a:close/>
                  <a:moveTo>
                    <a:pt x="32268" y="54746"/>
                  </a:moveTo>
                  <a:cubicBezTo>
                    <a:pt x="31564" y="54746"/>
                    <a:pt x="31043" y="64884"/>
                    <a:pt x="31043" y="82764"/>
                  </a:cubicBezTo>
                  <a:cubicBezTo>
                    <a:pt x="31043" y="97511"/>
                    <a:pt x="31479" y="113548"/>
                    <a:pt x="32426" y="113548"/>
                  </a:cubicBezTo>
                  <a:cubicBezTo>
                    <a:pt x="33360" y="113548"/>
                    <a:pt x="33651" y="98617"/>
                    <a:pt x="33651" y="86082"/>
                  </a:cubicBezTo>
                  <a:cubicBezTo>
                    <a:pt x="33651" y="72258"/>
                    <a:pt x="33287" y="54746"/>
                    <a:pt x="32268" y="54746"/>
                  </a:cubicBezTo>
                  <a:close/>
                  <a:moveTo>
                    <a:pt x="36854" y="58986"/>
                  </a:moveTo>
                  <a:cubicBezTo>
                    <a:pt x="36684" y="58986"/>
                    <a:pt x="36684" y="59170"/>
                    <a:pt x="36684" y="63594"/>
                  </a:cubicBezTo>
                  <a:cubicBezTo>
                    <a:pt x="36684" y="97880"/>
                    <a:pt x="36684" y="97880"/>
                    <a:pt x="36684" y="97880"/>
                  </a:cubicBezTo>
                  <a:cubicBezTo>
                    <a:pt x="36684" y="109493"/>
                    <a:pt x="36696" y="111520"/>
                    <a:pt x="37084" y="112073"/>
                  </a:cubicBezTo>
                  <a:cubicBezTo>
                    <a:pt x="37472" y="112442"/>
                    <a:pt x="37472" y="112442"/>
                    <a:pt x="37472" y="112442"/>
                  </a:cubicBezTo>
                  <a:cubicBezTo>
                    <a:pt x="37545" y="113364"/>
                    <a:pt x="37521" y="116129"/>
                    <a:pt x="37448" y="116497"/>
                  </a:cubicBezTo>
                  <a:cubicBezTo>
                    <a:pt x="36963" y="116313"/>
                    <a:pt x="36659" y="116129"/>
                    <a:pt x="36283" y="116129"/>
                  </a:cubicBezTo>
                  <a:cubicBezTo>
                    <a:pt x="35895" y="116129"/>
                    <a:pt x="35580" y="116313"/>
                    <a:pt x="35252" y="116497"/>
                  </a:cubicBezTo>
                  <a:cubicBezTo>
                    <a:pt x="35179" y="116129"/>
                    <a:pt x="35155" y="113364"/>
                    <a:pt x="35240" y="112442"/>
                  </a:cubicBezTo>
                  <a:cubicBezTo>
                    <a:pt x="35483" y="112073"/>
                    <a:pt x="35483" y="112073"/>
                    <a:pt x="35483" y="112073"/>
                  </a:cubicBezTo>
                  <a:cubicBezTo>
                    <a:pt x="35871" y="111152"/>
                    <a:pt x="35883" y="109493"/>
                    <a:pt x="35883" y="97880"/>
                  </a:cubicBezTo>
                  <a:cubicBezTo>
                    <a:pt x="35883" y="63594"/>
                    <a:pt x="35883" y="63594"/>
                    <a:pt x="35883" y="63594"/>
                  </a:cubicBezTo>
                  <a:cubicBezTo>
                    <a:pt x="35883" y="59170"/>
                    <a:pt x="35883" y="58986"/>
                    <a:pt x="35677" y="58986"/>
                  </a:cubicBezTo>
                  <a:cubicBezTo>
                    <a:pt x="35301" y="58986"/>
                    <a:pt x="35301" y="58986"/>
                    <a:pt x="35301" y="58986"/>
                  </a:cubicBezTo>
                  <a:cubicBezTo>
                    <a:pt x="35240" y="58248"/>
                    <a:pt x="35228" y="56774"/>
                    <a:pt x="35264" y="55852"/>
                  </a:cubicBezTo>
                  <a:cubicBezTo>
                    <a:pt x="35725" y="52350"/>
                    <a:pt x="35725" y="52350"/>
                    <a:pt x="35725" y="52350"/>
                  </a:cubicBezTo>
                  <a:cubicBezTo>
                    <a:pt x="35810" y="51797"/>
                    <a:pt x="35883" y="50875"/>
                    <a:pt x="35883" y="49216"/>
                  </a:cubicBezTo>
                  <a:cubicBezTo>
                    <a:pt x="35883" y="39815"/>
                    <a:pt x="35956" y="29677"/>
                    <a:pt x="36223" y="20645"/>
                  </a:cubicBezTo>
                  <a:cubicBezTo>
                    <a:pt x="36490" y="11428"/>
                    <a:pt x="37084" y="0"/>
                    <a:pt x="38139" y="0"/>
                  </a:cubicBezTo>
                  <a:cubicBezTo>
                    <a:pt x="38710" y="0"/>
                    <a:pt x="39183" y="3870"/>
                    <a:pt x="39183" y="9769"/>
                  </a:cubicBezTo>
                  <a:cubicBezTo>
                    <a:pt x="39183" y="12903"/>
                    <a:pt x="38989" y="15483"/>
                    <a:pt x="38782" y="15483"/>
                  </a:cubicBezTo>
                  <a:cubicBezTo>
                    <a:pt x="38661" y="15483"/>
                    <a:pt x="38600" y="14930"/>
                    <a:pt x="38528" y="13640"/>
                  </a:cubicBezTo>
                  <a:cubicBezTo>
                    <a:pt x="38321" y="10138"/>
                    <a:pt x="38018" y="6451"/>
                    <a:pt x="37666" y="6451"/>
                  </a:cubicBezTo>
                  <a:cubicBezTo>
                    <a:pt x="37339" y="6451"/>
                    <a:pt x="37072" y="9585"/>
                    <a:pt x="36914" y="15483"/>
                  </a:cubicBezTo>
                  <a:cubicBezTo>
                    <a:pt x="36720" y="22857"/>
                    <a:pt x="36684" y="34654"/>
                    <a:pt x="36684" y="42949"/>
                  </a:cubicBezTo>
                  <a:cubicBezTo>
                    <a:pt x="36684" y="47557"/>
                    <a:pt x="36684" y="47557"/>
                    <a:pt x="36684" y="47557"/>
                  </a:cubicBezTo>
                  <a:cubicBezTo>
                    <a:pt x="36684" y="51981"/>
                    <a:pt x="36684" y="52165"/>
                    <a:pt x="36854" y="52165"/>
                  </a:cubicBezTo>
                  <a:cubicBezTo>
                    <a:pt x="38079" y="52165"/>
                    <a:pt x="38079" y="52165"/>
                    <a:pt x="38079" y="52165"/>
                  </a:cubicBezTo>
                  <a:cubicBezTo>
                    <a:pt x="38200" y="53824"/>
                    <a:pt x="38115" y="58248"/>
                    <a:pt x="38006" y="58986"/>
                  </a:cubicBezTo>
                  <a:lnTo>
                    <a:pt x="36854" y="58986"/>
                  </a:lnTo>
                  <a:close/>
                  <a:moveTo>
                    <a:pt x="42737" y="91797"/>
                  </a:moveTo>
                  <a:cubicBezTo>
                    <a:pt x="42737" y="108755"/>
                    <a:pt x="42761" y="110783"/>
                    <a:pt x="43441" y="112073"/>
                  </a:cubicBezTo>
                  <a:cubicBezTo>
                    <a:pt x="43732" y="112442"/>
                    <a:pt x="43732" y="112442"/>
                    <a:pt x="43732" y="112442"/>
                  </a:cubicBezTo>
                  <a:cubicBezTo>
                    <a:pt x="43792" y="113364"/>
                    <a:pt x="43768" y="116129"/>
                    <a:pt x="43708" y="116497"/>
                  </a:cubicBezTo>
                  <a:cubicBezTo>
                    <a:pt x="43101" y="116313"/>
                    <a:pt x="42749" y="116129"/>
                    <a:pt x="42325" y="116129"/>
                  </a:cubicBezTo>
                  <a:cubicBezTo>
                    <a:pt x="41876" y="116129"/>
                    <a:pt x="41488" y="116313"/>
                    <a:pt x="41014" y="116497"/>
                  </a:cubicBezTo>
                  <a:cubicBezTo>
                    <a:pt x="40954" y="116129"/>
                    <a:pt x="40930" y="113548"/>
                    <a:pt x="40990" y="112442"/>
                  </a:cubicBezTo>
                  <a:cubicBezTo>
                    <a:pt x="41221" y="112073"/>
                    <a:pt x="41221" y="112073"/>
                    <a:pt x="41221" y="112073"/>
                  </a:cubicBezTo>
                  <a:cubicBezTo>
                    <a:pt x="41839" y="110783"/>
                    <a:pt x="41864" y="108755"/>
                    <a:pt x="41864" y="91797"/>
                  </a:cubicBezTo>
                  <a:cubicBezTo>
                    <a:pt x="41864" y="31889"/>
                    <a:pt x="41864" y="31889"/>
                    <a:pt x="41864" y="31889"/>
                  </a:cubicBezTo>
                  <a:cubicBezTo>
                    <a:pt x="41864" y="18064"/>
                    <a:pt x="41839" y="15299"/>
                    <a:pt x="41354" y="14377"/>
                  </a:cubicBezTo>
                  <a:cubicBezTo>
                    <a:pt x="40978" y="13824"/>
                    <a:pt x="40978" y="13824"/>
                    <a:pt x="40978" y="13824"/>
                  </a:cubicBezTo>
                  <a:cubicBezTo>
                    <a:pt x="40905" y="12718"/>
                    <a:pt x="40905" y="10322"/>
                    <a:pt x="40990" y="9769"/>
                  </a:cubicBezTo>
                  <a:cubicBezTo>
                    <a:pt x="41560" y="8663"/>
                    <a:pt x="42228" y="8479"/>
                    <a:pt x="43113" y="8479"/>
                  </a:cubicBezTo>
                  <a:cubicBezTo>
                    <a:pt x="43999" y="8479"/>
                    <a:pt x="44666" y="10138"/>
                    <a:pt x="45163" y="14930"/>
                  </a:cubicBezTo>
                  <a:cubicBezTo>
                    <a:pt x="45661" y="19723"/>
                    <a:pt x="46012" y="28018"/>
                    <a:pt x="46012" y="39262"/>
                  </a:cubicBezTo>
                  <a:cubicBezTo>
                    <a:pt x="46012" y="54193"/>
                    <a:pt x="45406" y="61751"/>
                    <a:pt x="44945" y="65069"/>
                  </a:cubicBezTo>
                  <a:cubicBezTo>
                    <a:pt x="44484" y="68571"/>
                    <a:pt x="43914" y="70046"/>
                    <a:pt x="43477" y="70046"/>
                  </a:cubicBezTo>
                  <a:cubicBezTo>
                    <a:pt x="43404" y="69493"/>
                    <a:pt x="43404" y="67096"/>
                    <a:pt x="43465" y="66728"/>
                  </a:cubicBezTo>
                  <a:cubicBezTo>
                    <a:pt x="44617" y="63410"/>
                    <a:pt x="45030" y="53640"/>
                    <a:pt x="45030" y="39447"/>
                  </a:cubicBezTo>
                  <a:cubicBezTo>
                    <a:pt x="45030" y="23594"/>
                    <a:pt x="44423" y="13456"/>
                    <a:pt x="43319" y="13456"/>
                  </a:cubicBezTo>
                  <a:cubicBezTo>
                    <a:pt x="42749" y="13456"/>
                    <a:pt x="42737" y="14009"/>
                    <a:pt x="42737" y="19354"/>
                  </a:cubicBezTo>
                  <a:lnTo>
                    <a:pt x="42737" y="91797"/>
                  </a:lnTo>
                  <a:close/>
                  <a:moveTo>
                    <a:pt x="47019" y="69493"/>
                  </a:moveTo>
                  <a:cubicBezTo>
                    <a:pt x="47019" y="63041"/>
                    <a:pt x="47019" y="62304"/>
                    <a:pt x="46728" y="59354"/>
                  </a:cubicBezTo>
                  <a:cubicBezTo>
                    <a:pt x="46631" y="58433"/>
                    <a:pt x="46631" y="58433"/>
                    <a:pt x="46631" y="58433"/>
                  </a:cubicBezTo>
                  <a:cubicBezTo>
                    <a:pt x="46583" y="57880"/>
                    <a:pt x="46583" y="56036"/>
                    <a:pt x="46643" y="55483"/>
                  </a:cubicBezTo>
                  <a:cubicBezTo>
                    <a:pt x="46886" y="54193"/>
                    <a:pt x="47456" y="49953"/>
                    <a:pt x="47723" y="47557"/>
                  </a:cubicBezTo>
                  <a:cubicBezTo>
                    <a:pt x="47771" y="47741"/>
                    <a:pt x="47808" y="48110"/>
                    <a:pt x="47808" y="48663"/>
                  </a:cubicBezTo>
                  <a:cubicBezTo>
                    <a:pt x="47808" y="58064"/>
                    <a:pt x="47808" y="58064"/>
                    <a:pt x="47808" y="58064"/>
                  </a:cubicBezTo>
                  <a:cubicBezTo>
                    <a:pt x="47808" y="58986"/>
                    <a:pt x="47820" y="59354"/>
                    <a:pt x="47832" y="59539"/>
                  </a:cubicBezTo>
                  <a:cubicBezTo>
                    <a:pt x="48208" y="54930"/>
                    <a:pt x="48621" y="49769"/>
                    <a:pt x="49009" y="49769"/>
                  </a:cubicBezTo>
                  <a:cubicBezTo>
                    <a:pt x="49276" y="49769"/>
                    <a:pt x="49494" y="52350"/>
                    <a:pt x="49494" y="56405"/>
                  </a:cubicBezTo>
                  <a:cubicBezTo>
                    <a:pt x="49494" y="61751"/>
                    <a:pt x="49203" y="63778"/>
                    <a:pt x="49033" y="63778"/>
                  </a:cubicBezTo>
                  <a:cubicBezTo>
                    <a:pt x="48924" y="63778"/>
                    <a:pt x="48875" y="63225"/>
                    <a:pt x="48803" y="62672"/>
                  </a:cubicBezTo>
                  <a:cubicBezTo>
                    <a:pt x="48645" y="61013"/>
                    <a:pt x="48475" y="60092"/>
                    <a:pt x="48329" y="60092"/>
                  </a:cubicBezTo>
                  <a:cubicBezTo>
                    <a:pt x="48160" y="60092"/>
                    <a:pt x="48026" y="61566"/>
                    <a:pt x="47941" y="63225"/>
                  </a:cubicBezTo>
                  <a:cubicBezTo>
                    <a:pt x="47832" y="65622"/>
                    <a:pt x="47808" y="70230"/>
                    <a:pt x="47808" y="75760"/>
                  </a:cubicBezTo>
                  <a:cubicBezTo>
                    <a:pt x="47808" y="97880"/>
                    <a:pt x="47808" y="97880"/>
                    <a:pt x="47808" y="97880"/>
                  </a:cubicBezTo>
                  <a:cubicBezTo>
                    <a:pt x="47808" y="109493"/>
                    <a:pt x="47832" y="111520"/>
                    <a:pt x="48232" y="112073"/>
                  </a:cubicBezTo>
                  <a:cubicBezTo>
                    <a:pt x="48621" y="112442"/>
                    <a:pt x="48621" y="112442"/>
                    <a:pt x="48621" y="112442"/>
                  </a:cubicBezTo>
                  <a:cubicBezTo>
                    <a:pt x="48693" y="113364"/>
                    <a:pt x="48669" y="116129"/>
                    <a:pt x="48596" y="116497"/>
                  </a:cubicBezTo>
                  <a:cubicBezTo>
                    <a:pt x="48099" y="116313"/>
                    <a:pt x="47784" y="116129"/>
                    <a:pt x="47408" y="116129"/>
                  </a:cubicBezTo>
                  <a:cubicBezTo>
                    <a:pt x="47019" y="116129"/>
                    <a:pt x="46704" y="116313"/>
                    <a:pt x="46425" y="116497"/>
                  </a:cubicBezTo>
                  <a:cubicBezTo>
                    <a:pt x="46352" y="116129"/>
                    <a:pt x="46328" y="113364"/>
                    <a:pt x="46401" y="112442"/>
                  </a:cubicBezTo>
                  <a:cubicBezTo>
                    <a:pt x="46607" y="112073"/>
                    <a:pt x="46607" y="112073"/>
                    <a:pt x="46607" y="112073"/>
                  </a:cubicBezTo>
                  <a:cubicBezTo>
                    <a:pt x="47007" y="110967"/>
                    <a:pt x="47019" y="109493"/>
                    <a:pt x="47019" y="97880"/>
                  </a:cubicBezTo>
                  <a:lnTo>
                    <a:pt x="47019" y="69493"/>
                  </a:lnTo>
                  <a:close/>
                  <a:moveTo>
                    <a:pt x="54201" y="83502"/>
                  </a:moveTo>
                  <a:cubicBezTo>
                    <a:pt x="54201" y="103778"/>
                    <a:pt x="53279" y="118341"/>
                    <a:pt x="51945" y="118341"/>
                  </a:cubicBezTo>
                  <a:cubicBezTo>
                    <a:pt x="50707" y="118341"/>
                    <a:pt x="49749" y="105253"/>
                    <a:pt x="49749" y="84976"/>
                  </a:cubicBezTo>
                  <a:cubicBezTo>
                    <a:pt x="49749" y="64516"/>
                    <a:pt x="50768" y="49769"/>
                    <a:pt x="52029" y="49769"/>
                  </a:cubicBezTo>
                  <a:cubicBezTo>
                    <a:pt x="53218" y="49769"/>
                    <a:pt x="54201" y="63410"/>
                    <a:pt x="54201" y="83502"/>
                  </a:cubicBezTo>
                  <a:close/>
                  <a:moveTo>
                    <a:pt x="51896" y="54746"/>
                  </a:moveTo>
                  <a:cubicBezTo>
                    <a:pt x="51192" y="54746"/>
                    <a:pt x="50671" y="64884"/>
                    <a:pt x="50671" y="82764"/>
                  </a:cubicBezTo>
                  <a:cubicBezTo>
                    <a:pt x="50671" y="97511"/>
                    <a:pt x="51107" y="113548"/>
                    <a:pt x="52054" y="113548"/>
                  </a:cubicBezTo>
                  <a:cubicBezTo>
                    <a:pt x="52988" y="113548"/>
                    <a:pt x="53279" y="98617"/>
                    <a:pt x="53279" y="86082"/>
                  </a:cubicBezTo>
                  <a:cubicBezTo>
                    <a:pt x="53279" y="72258"/>
                    <a:pt x="52915" y="54746"/>
                    <a:pt x="51896" y="54746"/>
                  </a:cubicBezTo>
                  <a:close/>
                  <a:moveTo>
                    <a:pt x="56482" y="58986"/>
                  </a:moveTo>
                  <a:cubicBezTo>
                    <a:pt x="56300" y="58986"/>
                    <a:pt x="56300" y="59170"/>
                    <a:pt x="56300" y="63594"/>
                  </a:cubicBezTo>
                  <a:cubicBezTo>
                    <a:pt x="56300" y="97880"/>
                    <a:pt x="56300" y="97880"/>
                    <a:pt x="56300" y="97880"/>
                  </a:cubicBezTo>
                  <a:cubicBezTo>
                    <a:pt x="56300" y="109493"/>
                    <a:pt x="56324" y="111520"/>
                    <a:pt x="56712" y="112073"/>
                  </a:cubicBezTo>
                  <a:cubicBezTo>
                    <a:pt x="57088" y="112442"/>
                    <a:pt x="57088" y="112442"/>
                    <a:pt x="57088" y="112442"/>
                  </a:cubicBezTo>
                  <a:cubicBezTo>
                    <a:pt x="57173" y="113364"/>
                    <a:pt x="57149" y="116129"/>
                    <a:pt x="57076" y="116497"/>
                  </a:cubicBezTo>
                  <a:cubicBezTo>
                    <a:pt x="56591" y="116313"/>
                    <a:pt x="56287" y="116129"/>
                    <a:pt x="55911" y="116129"/>
                  </a:cubicBezTo>
                  <a:cubicBezTo>
                    <a:pt x="55523" y="116129"/>
                    <a:pt x="55208" y="116313"/>
                    <a:pt x="54880" y="116497"/>
                  </a:cubicBezTo>
                  <a:cubicBezTo>
                    <a:pt x="54807" y="116129"/>
                    <a:pt x="54783" y="113364"/>
                    <a:pt x="54856" y="112442"/>
                  </a:cubicBezTo>
                  <a:cubicBezTo>
                    <a:pt x="55111" y="112073"/>
                    <a:pt x="55111" y="112073"/>
                    <a:pt x="55111" y="112073"/>
                  </a:cubicBezTo>
                  <a:cubicBezTo>
                    <a:pt x="55499" y="111152"/>
                    <a:pt x="55511" y="109493"/>
                    <a:pt x="55511" y="97880"/>
                  </a:cubicBezTo>
                  <a:cubicBezTo>
                    <a:pt x="55511" y="63594"/>
                    <a:pt x="55511" y="63594"/>
                    <a:pt x="55511" y="63594"/>
                  </a:cubicBezTo>
                  <a:cubicBezTo>
                    <a:pt x="55511" y="59170"/>
                    <a:pt x="55511" y="58986"/>
                    <a:pt x="55293" y="58986"/>
                  </a:cubicBezTo>
                  <a:cubicBezTo>
                    <a:pt x="54929" y="58986"/>
                    <a:pt x="54929" y="58986"/>
                    <a:pt x="54929" y="58986"/>
                  </a:cubicBezTo>
                  <a:cubicBezTo>
                    <a:pt x="54856" y="58248"/>
                    <a:pt x="54844" y="56774"/>
                    <a:pt x="54892" y="55852"/>
                  </a:cubicBezTo>
                  <a:cubicBezTo>
                    <a:pt x="55353" y="52350"/>
                    <a:pt x="55353" y="52350"/>
                    <a:pt x="55353" y="52350"/>
                  </a:cubicBezTo>
                  <a:cubicBezTo>
                    <a:pt x="55438" y="51797"/>
                    <a:pt x="55511" y="50875"/>
                    <a:pt x="55511" y="49216"/>
                  </a:cubicBezTo>
                  <a:cubicBezTo>
                    <a:pt x="55511" y="39815"/>
                    <a:pt x="55584" y="29677"/>
                    <a:pt x="55839" y="20645"/>
                  </a:cubicBezTo>
                  <a:cubicBezTo>
                    <a:pt x="56105" y="11428"/>
                    <a:pt x="56712" y="0"/>
                    <a:pt x="57767" y="0"/>
                  </a:cubicBezTo>
                  <a:cubicBezTo>
                    <a:pt x="58338" y="0"/>
                    <a:pt x="58811" y="3870"/>
                    <a:pt x="58811" y="9769"/>
                  </a:cubicBezTo>
                  <a:cubicBezTo>
                    <a:pt x="58811" y="12903"/>
                    <a:pt x="58617" y="15483"/>
                    <a:pt x="58410" y="15483"/>
                  </a:cubicBezTo>
                  <a:cubicBezTo>
                    <a:pt x="58289" y="15483"/>
                    <a:pt x="58228" y="14930"/>
                    <a:pt x="58156" y="13640"/>
                  </a:cubicBezTo>
                  <a:cubicBezTo>
                    <a:pt x="57949" y="10138"/>
                    <a:pt x="57646" y="6451"/>
                    <a:pt x="57294" y="6451"/>
                  </a:cubicBezTo>
                  <a:cubicBezTo>
                    <a:pt x="56967" y="6451"/>
                    <a:pt x="56700" y="9585"/>
                    <a:pt x="56542" y="15483"/>
                  </a:cubicBezTo>
                  <a:cubicBezTo>
                    <a:pt x="56348" y="22857"/>
                    <a:pt x="56300" y="34654"/>
                    <a:pt x="56300" y="42949"/>
                  </a:cubicBezTo>
                  <a:cubicBezTo>
                    <a:pt x="56300" y="47557"/>
                    <a:pt x="56300" y="47557"/>
                    <a:pt x="56300" y="47557"/>
                  </a:cubicBezTo>
                  <a:cubicBezTo>
                    <a:pt x="56300" y="51981"/>
                    <a:pt x="56300" y="52165"/>
                    <a:pt x="56482" y="52165"/>
                  </a:cubicBezTo>
                  <a:cubicBezTo>
                    <a:pt x="57707" y="52165"/>
                    <a:pt x="57707" y="52165"/>
                    <a:pt x="57707" y="52165"/>
                  </a:cubicBezTo>
                  <a:cubicBezTo>
                    <a:pt x="57816" y="53824"/>
                    <a:pt x="57743" y="58248"/>
                    <a:pt x="57634" y="58986"/>
                  </a:cubicBezTo>
                  <a:lnTo>
                    <a:pt x="56482" y="58986"/>
                  </a:lnTo>
                  <a:close/>
                  <a:moveTo>
                    <a:pt x="58908" y="74470"/>
                  </a:moveTo>
                  <a:cubicBezTo>
                    <a:pt x="58629" y="74470"/>
                    <a:pt x="58617" y="74838"/>
                    <a:pt x="58617" y="78894"/>
                  </a:cubicBezTo>
                  <a:cubicBezTo>
                    <a:pt x="58617" y="95299"/>
                    <a:pt x="59260" y="109308"/>
                    <a:pt x="60400" y="109308"/>
                  </a:cubicBezTo>
                  <a:cubicBezTo>
                    <a:pt x="60752" y="109308"/>
                    <a:pt x="61043" y="107649"/>
                    <a:pt x="61382" y="101382"/>
                  </a:cubicBezTo>
                  <a:cubicBezTo>
                    <a:pt x="61492" y="100829"/>
                    <a:pt x="61564" y="101751"/>
                    <a:pt x="61577" y="103225"/>
                  </a:cubicBezTo>
                  <a:cubicBezTo>
                    <a:pt x="61225" y="114285"/>
                    <a:pt x="60448" y="118341"/>
                    <a:pt x="59890" y="118341"/>
                  </a:cubicBezTo>
                  <a:cubicBezTo>
                    <a:pt x="59199" y="118341"/>
                    <a:pt x="58653" y="113732"/>
                    <a:pt x="58350" y="107649"/>
                  </a:cubicBezTo>
                  <a:cubicBezTo>
                    <a:pt x="58022" y="101382"/>
                    <a:pt x="57901" y="93640"/>
                    <a:pt x="57901" y="86451"/>
                  </a:cubicBezTo>
                  <a:cubicBezTo>
                    <a:pt x="57901" y="66543"/>
                    <a:pt x="58762" y="49769"/>
                    <a:pt x="60048" y="49769"/>
                  </a:cubicBezTo>
                  <a:cubicBezTo>
                    <a:pt x="60958" y="49769"/>
                    <a:pt x="61564" y="59354"/>
                    <a:pt x="61564" y="69124"/>
                  </a:cubicBezTo>
                  <a:cubicBezTo>
                    <a:pt x="61564" y="71336"/>
                    <a:pt x="61540" y="72626"/>
                    <a:pt x="61516" y="73364"/>
                  </a:cubicBezTo>
                  <a:cubicBezTo>
                    <a:pt x="61492" y="74285"/>
                    <a:pt x="61334" y="74470"/>
                    <a:pt x="60885" y="74470"/>
                  </a:cubicBezTo>
                  <a:lnTo>
                    <a:pt x="58908" y="74470"/>
                  </a:lnTo>
                  <a:close/>
                  <a:moveTo>
                    <a:pt x="59575" y="69677"/>
                  </a:moveTo>
                  <a:cubicBezTo>
                    <a:pt x="60363" y="69677"/>
                    <a:pt x="60594" y="68940"/>
                    <a:pt x="60679" y="68018"/>
                  </a:cubicBezTo>
                  <a:cubicBezTo>
                    <a:pt x="60715" y="67649"/>
                    <a:pt x="60752" y="67096"/>
                    <a:pt x="60752" y="64884"/>
                  </a:cubicBezTo>
                  <a:cubicBezTo>
                    <a:pt x="60752" y="60460"/>
                    <a:pt x="60545" y="54746"/>
                    <a:pt x="59927" y="54746"/>
                  </a:cubicBezTo>
                  <a:cubicBezTo>
                    <a:pt x="59296" y="54746"/>
                    <a:pt x="58750" y="63410"/>
                    <a:pt x="58738" y="68755"/>
                  </a:cubicBezTo>
                  <a:cubicBezTo>
                    <a:pt x="58738" y="69124"/>
                    <a:pt x="58738" y="69677"/>
                    <a:pt x="58811" y="69677"/>
                  </a:cubicBezTo>
                  <a:lnTo>
                    <a:pt x="59575" y="69677"/>
                  </a:lnTo>
                  <a:close/>
                  <a:moveTo>
                    <a:pt x="64609" y="52718"/>
                  </a:moveTo>
                  <a:cubicBezTo>
                    <a:pt x="64706" y="56405"/>
                    <a:pt x="64779" y="61566"/>
                    <a:pt x="64779" y="65990"/>
                  </a:cubicBezTo>
                  <a:cubicBezTo>
                    <a:pt x="64731" y="67096"/>
                    <a:pt x="64573" y="67465"/>
                    <a:pt x="64524" y="66359"/>
                  </a:cubicBezTo>
                  <a:cubicBezTo>
                    <a:pt x="64342" y="59170"/>
                    <a:pt x="64015" y="54562"/>
                    <a:pt x="63578" y="54562"/>
                  </a:cubicBezTo>
                  <a:cubicBezTo>
                    <a:pt x="63166" y="54562"/>
                    <a:pt x="62899" y="58617"/>
                    <a:pt x="62899" y="64516"/>
                  </a:cubicBezTo>
                  <a:cubicBezTo>
                    <a:pt x="62899" y="71152"/>
                    <a:pt x="63348" y="74654"/>
                    <a:pt x="63724" y="77972"/>
                  </a:cubicBezTo>
                  <a:cubicBezTo>
                    <a:pt x="64282" y="82764"/>
                    <a:pt x="64816" y="88294"/>
                    <a:pt x="64816" y="99907"/>
                  </a:cubicBezTo>
                  <a:cubicBezTo>
                    <a:pt x="64816" y="112258"/>
                    <a:pt x="64063" y="118341"/>
                    <a:pt x="63275" y="118341"/>
                  </a:cubicBezTo>
                  <a:cubicBezTo>
                    <a:pt x="62765" y="118341"/>
                    <a:pt x="62389" y="116682"/>
                    <a:pt x="62135" y="113548"/>
                  </a:cubicBezTo>
                  <a:cubicBezTo>
                    <a:pt x="62050" y="110414"/>
                    <a:pt x="61977" y="102488"/>
                    <a:pt x="62001" y="97142"/>
                  </a:cubicBezTo>
                  <a:cubicBezTo>
                    <a:pt x="62050" y="96036"/>
                    <a:pt x="62195" y="96036"/>
                    <a:pt x="62244" y="96958"/>
                  </a:cubicBezTo>
                  <a:cubicBezTo>
                    <a:pt x="62426" y="105806"/>
                    <a:pt x="62765" y="113732"/>
                    <a:pt x="63384" y="113732"/>
                  </a:cubicBezTo>
                  <a:cubicBezTo>
                    <a:pt x="63760" y="113732"/>
                    <a:pt x="64100" y="110230"/>
                    <a:pt x="64100" y="103225"/>
                  </a:cubicBezTo>
                  <a:cubicBezTo>
                    <a:pt x="64100" y="95852"/>
                    <a:pt x="63663" y="91797"/>
                    <a:pt x="63275" y="88294"/>
                  </a:cubicBezTo>
                  <a:cubicBezTo>
                    <a:pt x="62656" y="82949"/>
                    <a:pt x="62219" y="77235"/>
                    <a:pt x="62219" y="68387"/>
                  </a:cubicBezTo>
                  <a:cubicBezTo>
                    <a:pt x="62219" y="56589"/>
                    <a:pt x="62850" y="49769"/>
                    <a:pt x="63663" y="49769"/>
                  </a:cubicBezTo>
                  <a:cubicBezTo>
                    <a:pt x="64112" y="49769"/>
                    <a:pt x="64512" y="51428"/>
                    <a:pt x="64609" y="52718"/>
                  </a:cubicBezTo>
                  <a:close/>
                  <a:moveTo>
                    <a:pt x="67982" y="52718"/>
                  </a:moveTo>
                  <a:cubicBezTo>
                    <a:pt x="68079" y="56405"/>
                    <a:pt x="68164" y="61566"/>
                    <a:pt x="68164" y="65990"/>
                  </a:cubicBezTo>
                  <a:cubicBezTo>
                    <a:pt x="68115" y="67096"/>
                    <a:pt x="67957" y="67465"/>
                    <a:pt x="67897" y="66359"/>
                  </a:cubicBezTo>
                  <a:cubicBezTo>
                    <a:pt x="67715" y="59170"/>
                    <a:pt x="67399" y="54562"/>
                    <a:pt x="66963" y="54562"/>
                  </a:cubicBezTo>
                  <a:cubicBezTo>
                    <a:pt x="66538" y="54562"/>
                    <a:pt x="66271" y="58617"/>
                    <a:pt x="66271" y="64516"/>
                  </a:cubicBezTo>
                  <a:cubicBezTo>
                    <a:pt x="66271" y="71152"/>
                    <a:pt x="66720" y="74654"/>
                    <a:pt x="67096" y="77972"/>
                  </a:cubicBezTo>
                  <a:cubicBezTo>
                    <a:pt x="67666" y="82764"/>
                    <a:pt x="68188" y="88294"/>
                    <a:pt x="68188" y="99907"/>
                  </a:cubicBezTo>
                  <a:cubicBezTo>
                    <a:pt x="68188" y="112258"/>
                    <a:pt x="67436" y="118341"/>
                    <a:pt x="66647" y="118341"/>
                  </a:cubicBezTo>
                  <a:cubicBezTo>
                    <a:pt x="66150" y="118341"/>
                    <a:pt x="65774" y="116682"/>
                    <a:pt x="65507" y="113548"/>
                  </a:cubicBezTo>
                  <a:cubicBezTo>
                    <a:pt x="65422" y="110414"/>
                    <a:pt x="65361" y="102488"/>
                    <a:pt x="65374" y="97142"/>
                  </a:cubicBezTo>
                  <a:cubicBezTo>
                    <a:pt x="65434" y="96036"/>
                    <a:pt x="65568" y="96036"/>
                    <a:pt x="65628" y="96958"/>
                  </a:cubicBezTo>
                  <a:cubicBezTo>
                    <a:pt x="65810" y="105806"/>
                    <a:pt x="66150" y="113732"/>
                    <a:pt x="66756" y="113732"/>
                  </a:cubicBezTo>
                  <a:cubicBezTo>
                    <a:pt x="67145" y="113732"/>
                    <a:pt x="67472" y="110230"/>
                    <a:pt x="67472" y="103225"/>
                  </a:cubicBezTo>
                  <a:cubicBezTo>
                    <a:pt x="67472" y="95852"/>
                    <a:pt x="67048" y="91797"/>
                    <a:pt x="66647" y="88294"/>
                  </a:cubicBezTo>
                  <a:cubicBezTo>
                    <a:pt x="66029" y="82949"/>
                    <a:pt x="65592" y="77235"/>
                    <a:pt x="65592" y="68387"/>
                  </a:cubicBezTo>
                  <a:cubicBezTo>
                    <a:pt x="65592" y="56589"/>
                    <a:pt x="66235" y="49769"/>
                    <a:pt x="67048" y="49769"/>
                  </a:cubicBezTo>
                  <a:cubicBezTo>
                    <a:pt x="67496" y="49769"/>
                    <a:pt x="67885" y="51428"/>
                    <a:pt x="67982" y="52718"/>
                  </a:cubicBezTo>
                  <a:close/>
                  <a:moveTo>
                    <a:pt x="69486" y="69493"/>
                  </a:moveTo>
                  <a:cubicBezTo>
                    <a:pt x="69486" y="63041"/>
                    <a:pt x="69486" y="62304"/>
                    <a:pt x="69195" y="59354"/>
                  </a:cubicBezTo>
                  <a:cubicBezTo>
                    <a:pt x="69098" y="58433"/>
                    <a:pt x="69098" y="58433"/>
                    <a:pt x="69098" y="58433"/>
                  </a:cubicBezTo>
                  <a:cubicBezTo>
                    <a:pt x="69061" y="57880"/>
                    <a:pt x="69061" y="56036"/>
                    <a:pt x="69110" y="55483"/>
                  </a:cubicBezTo>
                  <a:cubicBezTo>
                    <a:pt x="69353" y="54193"/>
                    <a:pt x="69959" y="49953"/>
                    <a:pt x="70214" y="47557"/>
                  </a:cubicBezTo>
                  <a:cubicBezTo>
                    <a:pt x="70262" y="47557"/>
                    <a:pt x="70311" y="47926"/>
                    <a:pt x="70311" y="48479"/>
                  </a:cubicBezTo>
                  <a:cubicBezTo>
                    <a:pt x="70299" y="54193"/>
                    <a:pt x="70274" y="61935"/>
                    <a:pt x="70274" y="68755"/>
                  </a:cubicBezTo>
                  <a:cubicBezTo>
                    <a:pt x="70274" y="97880"/>
                    <a:pt x="70274" y="97880"/>
                    <a:pt x="70274" y="97880"/>
                  </a:cubicBezTo>
                  <a:cubicBezTo>
                    <a:pt x="70274" y="109493"/>
                    <a:pt x="70299" y="111152"/>
                    <a:pt x="70687" y="112073"/>
                  </a:cubicBezTo>
                  <a:cubicBezTo>
                    <a:pt x="70905" y="112442"/>
                    <a:pt x="70905" y="112442"/>
                    <a:pt x="70905" y="112442"/>
                  </a:cubicBezTo>
                  <a:cubicBezTo>
                    <a:pt x="70978" y="113364"/>
                    <a:pt x="70954" y="116129"/>
                    <a:pt x="70881" y="116497"/>
                  </a:cubicBezTo>
                  <a:cubicBezTo>
                    <a:pt x="70566" y="116313"/>
                    <a:pt x="70250" y="116129"/>
                    <a:pt x="69874" y="116129"/>
                  </a:cubicBezTo>
                  <a:cubicBezTo>
                    <a:pt x="69498" y="116129"/>
                    <a:pt x="69171" y="116313"/>
                    <a:pt x="68879" y="116497"/>
                  </a:cubicBezTo>
                  <a:cubicBezTo>
                    <a:pt x="68794" y="116129"/>
                    <a:pt x="68782" y="113364"/>
                    <a:pt x="68855" y="112442"/>
                  </a:cubicBezTo>
                  <a:cubicBezTo>
                    <a:pt x="69073" y="112073"/>
                    <a:pt x="69073" y="112073"/>
                    <a:pt x="69073" y="112073"/>
                  </a:cubicBezTo>
                  <a:cubicBezTo>
                    <a:pt x="69474" y="111152"/>
                    <a:pt x="69486" y="109493"/>
                    <a:pt x="69486" y="97880"/>
                  </a:cubicBezTo>
                  <a:lnTo>
                    <a:pt x="69486" y="69493"/>
                  </a:lnTo>
                  <a:close/>
                  <a:moveTo>
                    <a:pt x="70372" y="23225"/>
                  </a:moveTo>
                  <a:cubicBezTo>
                    <a:pt x="70372" y="29124"/>
                    <a:pt x="70105" y="31705"/>
                    <a:pt x="69801" y="31705"/>
                  </a:cubicBezTo>
                  <a:cubicBezTo>
                    <a:pt x="69474" y="31705"/>
                    <a:pt x="69255" y="27834"/>
                    <a:pt x="69255" y="23594"/>
                  </a:cubicBezTo>
                  <a:cubicBezTo>
                    <a:pt x="69255" y="18248"/>
                    <a:pt x="69510" y="14746"/>
                    <a:pt x="69838" y="14746"/>
                  </a:cubicBezTo>
                  <a:cubicBezTo>
                    <a:pt x="70153" y="14746"/>
                    <a:pt x="70372" y="18617"/>
                    <a:pt x="70372" y="23225"/>
                  </a:cubicBezTo>
                  <a:close/>
                  <a:moveTo>
                    <a:pt x="75928" y="83502"/>
                  </a:moveTo>
                  <a:cubicBezTo>
                    <a:pt x="75928" y="103778"/>
                    <a:pt x="75006" y="118341"/>
                    <a:pt x="73671" y="118341"/>
                  </a:cubicBezTo>
                  <a:cubicBezTo>
                    <a:pt x="72446" y="118341"/>
                    <a:pt x="71488" y="105253"/>
                    <a:pt x="71488" y="84976"/>
                  </a:cubicBezTo>
                  <a:cubicBezTo>
                    <a:pt x="71488" y="64516"/>
                    <a:pt x="72494" y="49769"/>
                    <a:pt x="73756" y="49769"/>
                  </a:cubicBezTo>
                  <a:cubicBezTo>
                    <a:pt x="74957" y="49769"/>
                    <a:pt x="75928" y="63410"/>
                    <a:pt x="75928" y="83502"/>
                  </a:cubicBezTo>
                  <a:close/>
                  <a:moveTo>
                    <a:pt x="73635" y="54746"/>
                  </a:moveTo>
                  <a:cubicBezTo>
                    <a:pt x="72931" y="54746"/>
                    <a:pt x="72397" y="64884"/>
                    <a:pt x="72397" y="82764"/>
                  </a:cubicBezTo>
                  <a:cubicBezTo>
                    <a:pt x="72397" y="97511"/>
                    <a:pt x="72834" y="113548"/>
                    <a:pt x="73780" y="113548"/>
                  </a:cubicBezTo>
                  <a:cubicBezTo>
                    <a:pt x="74727" y="113548"/>
                    <a:pt x="75006" y="98617"/>
                    <a:pt x="75006" y="86082"/>
                  </a:cubicBezTo>
                  <a:cubicBezTo>
                    <a:pt x="75006" y="72258"/>
                    <a:pt x="74642" y="54746"/>
                    <a:pt x="73635" y="54746"/>
                  </a:cubicBezTo>
                  <a:close/>
                  <a:moveTo>
                    <a:pt x="77274" y="69493"/>
                  </a:moveTo>
                  <a:cubicBezTo>
                    <a:pt x="77274" y="63041"/>
                    <a:pt x="77274" y="62304"/>
                    <a:pt x="76983" y="59354"/>
                  </a:cubicBezTo>
                  <a:cubicBezTo>
                    <a:pt x="76886" y="58433"/>
                    <a:pt x="76886" y="58433"/>
                    <a:pt x="76886" y="58433"/>
                  </a:cubicBezTo>
                  <a:cubicBezTo>
                    <a:pt x="76849" y="57880"/>
                    <a:pt x="76849" y="56036"/>
                    <a:pt x="76898" y="55483"/>
                  </a:cubicBezTo>
                  <a:cubicBezTo>
                    <a:pt x="77153" y="54193"/>
                    <a:pt x="77759" y="49953"/>
                    <a:pt x="77966" y="47557"/>
                  </a:cubicBezTo>
                  <a:cubicBezTo>
                    <a:pt x="78014" y="47557"/>
                    <a:pt x="78063" y="47926"/>
                    <a:pt x="78087" y="48663"/>
                  </a:cubicBezTo>
                  <a:cubicBezTo>
                    <a:pt x="78063" y="52350"/>
                    <a:pt x="78063" y="54930"/>
                    <a:pt x="78063" y="56405"/>
                  </a:cubicBezTo>
                  <a:cubicBezTo>
                    <a:pt x="78063" y="57327"/>
                    <a:pt x="78111" y="58064"/>
                    <a:pt x="78184" y="58064"/>
                  </a:cubicBezTo>
                  <a:cubicBezTo>
                    <a:pt x="78633" y="53824"/>
                    <a:pt x="79130" y="49769"/>
                    <a:pt x="79676" y="49769"/>
                  </a:cubicBezTo>
                  <a:cubicBezTo>
                    <a:pt x="80562" y="49769"/>
                    <a:pt x="80926" y="59170"/>
                    <a:pt x="80926" y="70046"/>
                  </a:cubicBezTo>
                  <a:cubicBezTo>
                    <a:pt x="80926" y="97880"/>
                    <a:pt x="80926" y="97880"/>
                    <a:pt x="80926" y="97880"/>
                  </a:cubicBezTo>
                  <a:cubicBezTo>
                    <a:pt x="80926" y="109493"/>
                    <a:pt x="80950" y="111152"/>
                    <a:pt x="81338" y="112073"/>
                  </a:cubicBezTo>
                  <a:cubicBezTo>
                    <a:pt x="81568" y="112442"/>
                    <a:pt x="81568" y="112442"/>
                    <a:pt x="81568" y="112442"/>
                  </a:cubicBezTo>
                  <a:cubicBezTo>
                    <a:pt x="81641" y="113364"/>
                    <a:pt x="81629" y="116129"/>
                    <a:pt x="81544" y="116497"/>
                  </a:cubicBezTo>
                  <a:cubicBezTo>
                    <a:pt x="81229" y="116313"/>
                    <a:pt x="80926" y="116129"/>
                    <a:pt x="80549" y="116129"/>
                  </a:cubicBezTo>
                  <a:cubicBezTo>
                    <a:pt x="80161" y="116129"/>
                    <a:pt x="79846" y="116313"/>
                    <a:pt x="79555" y="116497"/>
                  </a:cubicBezTo>
                  <a:cubicBezTo>
                    <a:pt x="79482" y="116129"/>
                    <a:pt x="79458" y="113364"/>
                    <a:pt x="79530" y="112442"/>
                  </a:cubicBezTo>
                  <a:cubicBezTo>
                    <a:pt x="79737" y="112073"/>
                    <a:pt x="79737" y="112073"/>
                    <a:pt x="79737" y="112073"/>
                  </a:cubicBezTo>
                  <a:cubicBezTo>
                    <a:pt x="80125" y="110967"/>
                    <a:pt x="80137" y="109493"/>
                    <a:pt x="80137" y="97880"/>
                  </a:cubicBezTo>
                  <a:cubicBezTo>
                    <a:pt x="80137" y="73732"/>
                    <a:pt x="80137" y="73732"/>
                    <a:pt x="80137" y="73732"/>
                  </a:cubicBezTo>
                  <a:cubicBezTo>
                    <a:pt x="80137" y="64516"/>
                    <a:pt x="79858" y="57695"/>
                    <a:pt x="79130" y="57695"/>
                  </a:cubicBezTo>
                  <a:cubicBezTo>
                    <a:pt x="78730" y="57695"/>
                    <a:pt x="78378" y="60276"/>
                    <a:pt x="78232" y="63225"/>
                  </a:cubicBezTo>
                  <a:cubicBezTo>
                    <a:pt x="78087" y="66175"/>
                    <a:pt x="78063" y="68387"/>
                    <a:pt x="78063" y="72995"/>
                  </a:cubicBezTo>
                  <a:cubicBezTo>
                    <a:pt x="78063" y="97880"/>
                    <a:pt x="78063" y="97880"/>
                    <a:pt x="78063" y="97880"/>
                  </a:cubicBezTo>
                  <a:cubicBezTo>
                    <a:pt x="78063" y="109493"/>
                    <a:pt x="78087" y="110967"/>
                    <a:pt x="78475" y="112073"/>
                  </a:cubicBezTo>
                  <a:cubicBezTo>
                    <a:pt x="78669" y="112442"/>
                    <a:pt x="78669" y="112442"/>
                    <a:pt x="78669" y="112442"/>
                  </a:cubicBezTo>
                  <a:cubicBezTo>
                    <a:pt x="78742" y="113364"/>
                    <a:pt x="78718" y="116129"/>
                    <a:pt x="78645" y="116497"/>
                  </a:cubicBezTo>
                  <a:cubicBezTo>
                    <a:pt x="78354" y="116313"/>
                    <a:pt x="78050" y="116129"/>
                    <a:pt x="77674" y="116129"/>
                  </a:cubicBezTo>
                  <a:cubicBezTo>
                    <a:pt x="77286" y="116129"/>
                    <a:pt x="76971" y="116313"/>
                    <a:pt x="76668" y="116497"/>
                  </a:cubicBezTo>
                  <a:cubicBezTo>
                    <a:pt x="76595" y="116129"/>
                    <a:pt x="76570" y="113364"/>
                    <a:pt x="76643" y="112442"/>
                  </a:cubicBezTo>
                  <a:cubicBezTo>
                    <a:pt x="76874" y="112073"/>
                    <a:pt x="76874" y="112073"/>
                    <a:pt x="76874" y="112073"/>
                  </a:cubicBezTo>
                  <a:cubicBezTo>
                    <a:pt x="77262" y="111152"/>
                    <a:pt x="77274" y="109493"/>
                    <a:pt x="77274" y="97880"/>
                  </a:cubicBezTo>
                  <a:lnTo>
                    <a:pt x="77274" y="69493"/>
                  </a:lnTo>
                  <a:close/>
                  <a:moveTo>
                    <a:pt x="84298" y="82396"/>
                  </a:moveTo>
                  <a:cubicBezTo>
                    <a:pt x="84456" y="81658"/>
                    <a:pt x="84480" y="80184"/>
                    <a:pt x="84480" y="77788"/>
                  </a:cubicBezTo>
                  <a:cubicBezTo>
                    <a:pt x="84492" y="70230"/>
                    <a:pt x="84492" y="70230"/>
                    <a:pt x="84492" y="70230"/>
                  </a:cubicBezTo>
                  <a:cubicBezTo>
                    <a:pt x="84504" y="64331"/>
                    <a:pt x="84371" y="56221"/>
                    <a:pt x="83716" y="56221"/>
                  </a:cubicBezTo>
                  <a:cubicBezTo>
                    <a:pt x="83412" y="56221"/>
                    <a:pt x="83048" y="58433"/>
                    <a:pt x="83024" y="63410"/>
                  </a:cubicBezTo>
                  <a:cubicBezTo>
                    <a:pt x="83012" y="66175"/>
                    <a:pt x="83000" y="68018"/>
                    <a:pt x="82915" y="68940"/>
                  </a:cubicBezTo>
                  <a:cubicBezTo>
                    <a:pt x="82757" y="70967"/>
                    <a:pt x="82466" y="72073"/>
                    <a:pt x="82308" y="72073"/>
                  </a:cubicBezTo>
                  <a:cubicBezTo>
                    <a:pt x="82211" y="72073"/>
                    <a:pt x="82163" y="71336"/>
                    <a:pt x="82163" y="69861"/>
                  </a:cubicBezTo>
                  <a:cubicBezTo>
                    <a:pt x="82163" y="61382"/>
                    <a:pt x="83364" y="49769"/>
                    <a:pt x="84152" y="49769"/>
                  </a:cubicBezTo>
                  <a:cubicBezTo>
                    <a:pt x="84917" y="49769"/>
                    <a:pt x="85293" y="56589"/>
                    <a:pt x="85256" y="68755"/>
                  </a:cubicBezTo>
                  <a:cubicBezTo>
                    <a:pt x="85196" y="97142"/>
                    <a:pt x="85196" y="97142"/>
                    <a:pt x="85196" y="97142"/>
                  </a:cubicBezTo>
                  <a:cubicBezTo>
                    <a:pt x="85171" y="104516"/>
                    <a:pt x="85268" y="111152"/>
                    <a:pt x="85693" y="111152"/>
                  </a:cubicBezTo>
                  <a:cubicBezTo>
                    <a:pt x="85790" y="111152"/>
                    <a:pt x="85887" y="110783"/>
                    <a:pt x="85960" y="110230"/>
                  </a:cubicBezTo>
                  <a:cubicBezTo>
                    <a:pt x="86008" y="109677"/>
                    <a:pt x="86057" y="109124"/>
                    <a:pt x="86093" y="109124"/>
                  </a:cubicBezTo>
                  <a:cubicBezTo>
                    <a:pt x="86142" y="109124"/>
                    <a:pt x="86166" y="110046"/>
                    <a:pt x="86166" y="111152"/>
                  </a:cubicBezTo>
                  <a:cubicBezTo>
                    <a:pt x="86166" y="112073"/>
                    <a:pt x="85790" y="118341"/>
                    <a:pt x="85268" y="118341"/>
                  </a:cubicBezTo>
                  <a:cubicBezTo>
                    <a:pt x="85014" y="118341"/>
                    <a:pt x="84759" y="116866"/>
                    <a:pt x="84577" y="113364"/>
                  </a:cubicBezTo>
                  <a:cubicBezTo>
                    <a:pt x="84528" y="112258"/>
                    <a:pt x="84468" y="110967"/>
                    <a:pt x="84407" y="110967"/>
                  </a:cubicBezTo>
                  <a:cubicBezTo>
                    <a:pt x="84334" y="110967"/>
                    <a:pt x="84201" y="112442"/>
                    <a:pt x="83983" y="114285"/>
                  </a:cubicBezTo>
                  <a:cubicBezTo>
                    <a:pt x="83752" y="116313"/>
                    <a:pt x="83522" y="118341"/>
                    <a:pt x="83218" y="118341"/>
                  </a:cubicBezTo>
                  <a:cubicBezTo>
                    <a:pt x="82915" y="118341"/>
                    <a:pt x="82648" y="117050"/>
                    <a:pt x="82466" y="114654"/>
                  </a:cubicBezTo>
                  <a:cubicBezTo>
                    <a:pt x="82272" y="111889"/>
                    <a:pt x="82139" y="107834"/>
                    <a:pt x="82139" y="103225"/>
                  </a:cubicBezTo>
                  <a:cubicBezTo>
                    <a:pt x="82139" y="96958"/>
                    <a:pt x="82345" y="93271"/>
                    <a:pt x="83024" y="89400"/>
                  </a:cubicBezTo>
                  <a:lnTo>
                    <a:pt x="84298" y="82396"/>
                  </a:lnTo>
                  <a:close/>
                  <a:moveTo>
                    <a:pt x="83643" y="110967"/>
                  </a:moveTo>
                  <a:cubicBezTo>
                    <a:pt x="83849" y="110967"/>
                    <a:pt x="84177" y="108571"/>
                    <a:pt x="84286" y="106912"/>
                  </a:cubicBezTo>
                  <a:cubicBezTo>
                    <a:pt x="84419" y="105069"/>
                    <a:pt x="84419" y="102857"/>
                    <a:pt x="84431" y="99354"/>
                  </a:cubicBezTo>
                  <a:cubicBezTo>
                    <a:pt x="84443" y="89769"/>
                    <a:pt x="84443" y="89769"/>
                    <a:pt x="84443" y="89769"/>
                  </a:cubicBezTo>
                  <a:cubicBezTo>
                    <a:pt x="84443" y="87926"/>
                    <a:pt x="84407" y="87741"/>
                    <a:pt x="84346" y="87741"/>
                  </a:cubicBezTo>
                  <a:cubicBezTo>
                    <a:pt x="84274" y="87741"/>
                    <a:pt x="84092" y="88294"/>
                    <a:pt x="83898" y="89216"/>
                  </a:cubicBezTo>
                  <a:cubicBezTo>
                    <a:pt x="83267" y="92534"/>
                    <a:pt x="82964" y="94930"/>
                    <a:pt x="82964" y="101382"/>
                  </a:cubicBezTo>
                  <a:cubicBezTo>
                    <a:pt x="82964" y="104147"/>
                    <a:pt x="83097" y="110967"/>
                    <a:pt x="83643" y="110967"/>
                  </a:cubicBezTo>
                  <a:close/>
                  <a:moveTo>
                    <a:pt x="87743" y="97880"/>
                  </a:moveTo>
                  <a:cubicBezTo>
                    <a:pt x="87743" y="109493"/>
                    <a:pt x="87767" y="111152"/>
                    <a:pt x="88143" y="112073"/>
                  </a:cubicBezTo>
                  <a:cubicBezTo>
                    <a:pt x="88410" y="112442"/>
                    <a:pt x="88410" y="112442"/>
                    <a:pt x="88410" y="112442"/>
                  </a:cubicBezTo>
                  <a:cubicBezTo>
                    <a:pt x="88483" y="113364"/>
                    <a:pt x="88459" y="116129"/>
                    <a:pt x="88386" y="116497"/>
                  </a:cubicBezTo>
                  <a:cubicBezTo>
                    <a:pt x="88034" y="116313"/>
                    <a:pt x="87719" y="116129"/>
                    <a:pt x="87343" y="116129"/>
                  </a:cubicBezTo>
                  <a:cubicBezTo>
                    <a:pt x="86967" y="116129"/>
                    <a:pt x="86639" y="116313"/>
                    <a:pt x="86324" y="116497"/>
                  </a:cubicBezTo>
                  <a:cubicBezTo>
                    <a:pt x="86239" y="116129"/>
                    <a:pt x="86227" y="113364"/>
                    <a:pt x="86300" y="112442"/>
                  </a:cubicBezTo>
                  <a:cubicBezTo>
                    <a:pt x="86542" y="112073"/>
                    <a:pt x="86542" y="112073"/>
                    <a:pt x="86542" y="112073"/>
                  </a:cubicBezTo>
                  <a:cubicBezTo>
                    <a:pt x="86942" y="111152"/>
                    <a:pt x="86955" y="109493"/>
                    <a:pt x="86955" y="97880"/>
                  </a:cubicBezTo>
                  <a:cubicBezTo>
                    <a:pt x="86955" y="24516"/>
                    <a:pt x="86955" y="24516"/>
                    <a:pt x="86955" y="24516"/>
                  </a:cubicBezTo>
                  <a:cubicBezTo>
                    <a:pt x="86955" y="14930"/>
                    <a:pt x="86942" y="14009"/>
                    <a:pt x="86615" y="11059"/>
                  </a:cubicBezTo>
                  <a:cubicBezTo>
                    <a:pt x="86506" y="10138"/>
                    <a:pt x="86506" y="10138"/>
                    <a:pt x="86506" y="10138"/>
                  </a:cubicBezTo>
                  <a:cubicBezTo>
                    <a:pt x="86457" y="9585"/>
                    <a:pt x="86457" y="7373"/>
                    <a:pt x="86506" y="6820"/>
                  </a:cubicBezTo>
                  <a:cubicBezTo>
                    <a:pt x="86785" y="5529"/>
                    <a:pt x="87282" y="3133"/>
                    <a:pt x="87670" y="0"/>
                  </a:cubicBezTo>
                  <a:cubicBezTo>
                    <a:pt x="87707" y="0"/>
                    <a:pt x="87755" y="368"/>
                    <a:pt x="87767" y="921"/>
                  </a:cubicBezTo>
                  <a:cubicBezTo>
                    <a:pt x="87767" y="5898"/>
                    <a:pt x="87743" y="14009"/>
                    <a:pt x="87743" y="21013"/>
                  </a:cubicBezTo>
                  <a:lnTo>
                    <a:pt x="87743" y="97880"/>
                  </a:lnTo>
                  <a:close/>
                  <a:moveTo>
                    <a:pt x="93566" y="118709"/>
                  </a:moveTo>
                  <a:cubicBezTo>
                    <a:pt x="92668" y="118709"/>
                    <a:pt x="92098" y="114470"/>
                    <a:pt x="91904" y="112626"/>
                  </a:cubicBezTo>
                  <a:cubicBezTo>
                    <a:pt x="91771" y="109124"/>
                    <a:pt x="91637" y="97511"/>
                    <a:pt x="91613" y="89953"/>
                  </a:cubicBezTo>
                  <a:cubicBezTo>
                    <a:pt x="91661" y="88847"/>
                    <a:pt x="91831" y="88479"/>
                    <a:pt x="91868" y="89400"/>
                  </a:cubicBezTo>
                  <a:cubicBezTo>
                    <a:pt x="92025" y="97695"/>
                    <a:pt x="92462" y="113732"/>
                    <a:pt x="93699" y="113732"/>
                  </a:cubicBezTo>
                  <a:cubicBezTo>
                    <a:pt x="94597" y="113732"/>
                    <a:pt x="95046" y="104700"/>
                    <a:pt x="95046" y="94930"/>
                  </a:cubicBezTo>
                  <a:cubicBezTo>
                    <a:pt x="95046" y="87741"/>
                    <a:pt x="94949" y="79815"/>
                    <a:pt x="94160" y="72258"/>
                  </a:cubicBezTo>
                  <a:cubicBezTo>
                    <a:pt x="93154" y="62119"/>
                    <a:pt x="93154" y="62119"/>
                    <a:pt x="93154" y="62119"/>
                  </a:cubicBezTo>
                  <a:cubicBezTo>
                    <a:pt x="92620" y="56774"/>
                    <a:pt x="92001" y="47557"/>
                    <a:pt x="92001" y="34285"/>
                  </a:cubicBezTo>
                  <a:cubicBezTo>
                    <a:pt x="92001" y="18801"/>
                    <a:pt x="92790" y="6267"/>
                    <a:pt x="94173" y="6267"/>
                  </a:cubicBezTo>
                  <a:cubicBezTo>
                    <a:pt x="94512" y="6267"/>
                    <a:pt x="94888" y="7373"/>
                    <a:pt x="95167" y="8479"/>
                  </a:cubicBezTo>
                  <a:cubicBezTo>
                    <a:pt x="95313" y="9032"/>
                    <a:pt x="95458" y="9400"/>
                    <a:pt x="95543" y="9400"/>
                  </a:cubicBezTo>
                  <a:cubicBezTo>
                    <a:pt x="95640" y="13271"/>
                    <a:pt x="95737" y="22304"/>
                    <a:pt x="95737" y="29308"/>
                  </a:cubicBezTo>
                  <a:cubicBezTo>
                    <a:pt x="95689" y="30230"/>
                    <a:pt x="95519" y="30599"/>
                    <a:pt x="95471" y="29677"/>
                  </a:cubicBezTo>
                  <a:cubicBezTo>
                    <a:pt x="95325" y="21935"/>
                    <a:pt x="95046" y="11428"/>
                    <a:pt x="94015" y="11428"/>
                  </a:cubicBezTo>
                  <a:cubicBezTo>
                    <a:pt x="92972" y="11428"/>
                    <a:pt x="92741" y="21935"/>
                    <a:pt x="92741" y="29308"/>
                  </a:cubicBezTo>
                  <a:cubicBezTo>
                    <a:pt x="92741" y="38709"/>
                    <a:pt x="93263" y="45529"/>
                    <a:pt x="93651" y="49400"/>
                  </a:cubicBezTo>
                  <a:cubicBezTo>
                    <a:pt x="94512" y="57511"/>
                    <a:pt x="94512" y="57511"/>
                    <a:pt x="94512" y="57511"/>
                  </a:cubicBezTo>
                  <a:cubicBezTo>
                    <a:pt x="95179" y="63778"/>
                    <a:pt x="95847" y="73179"/>
                    <a:pt x="95847" y="88663"/>
                  </a:cubicBezTo>
                  <a:cubicBezTo>
                    <a:pt x="95847" y="106543"/>
                    <a:pt x="94961" y="118709"/>
                    <a:pt x="93566" y="118709"/>
                  </a:cubicBezTo>
                  <a:close/>
                  <a:moveTo>
                    <a:pt x="97994" y="58986"/>
                  </a:moveTo>
                  <a:cubicBezTo>
                    <a:pt x="97812" y="58986"/>
                    <a:pt x="97800" y="59354"/>
                    <a:pt x="97800" y="62857"/>
                  </a:cubicBezTo>
                  <a:cubicBezTo>
                    <a:pt x="97800" y="93271"/>
                    <a:pt x="97800" y="93271"/>
                    <a:pt x="97800" y="93271"/>
                  </a:cubicBezTo>
                  <a:cubicBezTo>
                    <a:pt x="97800" y="102672"/>
                    <a:pt x="97873" y="111152"/>
                    <a:pt x="98576" y="111152"/>
                  </a:cubicBezTo>
                  <a:cubicBezTo>
                    <a:pt x="98685" y="111152"/>
                    <a:pt x="98782" y="110783"/>
                    <a:pt x="98867" y="110414"/>
                  </a:cubicBezTo>
                  <a:cubicBezTo>
                    <a:pt x="98964" y="109861"/>
                    <a:pt x="99110" y="108202"/>
                    <a:pt x="99134" y="108202"/>
                  </a:cubicBezTo>
                  <a:cubicBezTo>
                    <a:pt x="99219" y="108202"/>
                    <a:pt x="99268" y="109861"/>
                    <a:pt x="99243" y="110783"/>
                  </a:cubicBezTo>
                  <a:cubicBezTo>
                    <a:pt x="99049" y="114285"/>
                    <a:pt x="98661" y="118341"/>
                    <a:pt x="98115" y="118341"/>
                  </a:cubicBezTo>
                  <a:cubicBezTo>
                    <a:pt x="97205" y="118341"/>
                    <a:pt x="97011" y="110599"/>
                    <a:pt x="97011" y="100829"/>
                  </a:cubicBezTo>
                  <a:cubicBezTo>
                    <a:pt x="97011" y="63594"/>
                    <a:pt x="97011" y="63594"/>
                    <a:pt x="97011" y="63594"/>
                  </a:cubicBezTo>
                  <a:cubicBezTo>
                    <a:pt x="97011" y="59170"/>
                    <a:pt x="96999" y="58986"/>
                    <a:pt x="96781" y="58986"/>
                  </a:cubicBezTo>
                  <a:cubicBezTo>
                    <a:pt x="96490" y="58986"/>
                    <a:pt x="96490" y="58986"/>
                    <a:pt x="96490" y="58986"/>
                  </a:cubicBezTo>
                  <a:cubicBezTo>
                    <a:pt x="96417" y="58248"/>
                    <a:pt x="96405" y="56589"/>
                    <a:pt x="96453" y="55483"/>
                  </a:cubicBezTo>
                  <a:cubicBezTo>
                    <a:pt x="96769" y="54009"/>
                    <a:pt x="97035" y="51981"/>
                    <a:pt x="97133" y="50506"/>
                  </a:cubicBezTo>
                  <a:cubicBezTo>
                    <a:pt x="97278" y="48479"/>
                    <a:pt x="97484" y="44239"/>
                    <a:pt x="97581" y="40921"/>
                  </a:cubicBezTo>
                  <a:cubicBezTo>
                    <a:pt x="97642" y="40552"/>
                    <a:pt x="97763" y="40552"/>
                    <a:pt x="97812" y="41658"/>
                  </a:cubicBezTo>
                  <a:cubicBezTo>
                    <a:pt x="97812" y="49032"/>
                    <a:pt x="97812" y="49032"/>
                    <a:pt x="97812" y="49032"/>
                  </a:cubicBezTo>
                  <a:cubicBezTo>
                    <a:pt x="97812" y="51981"/>
                    <a:pt x="97824" y="52165"/>
                    <a:pt x="98006" y="52165"/>
                  </a:cubicBezTo>
                  <a:cubicBezTo>
                    <a:pt x="99195" y="52165"/>
                    <a:pt x="99195" y="52165"/>
                    <a:pt x="99195" y="52165"/>
                  </a:cubicBezTo>
                  <a:cubicBezTo>
                    <a:pt x="99316" y="53640"/>
                    <a:pt x="99292" y="57880"/>
                    <a:pt x="99195" y="58986"/>
                  </a:cubicBezTo>
                  <a:lnTo>
                    <a:pt x="97994" y="58986"/>
                  </a:lnTo>
                  <a:close/>
                  <a:moveTo>
                    <a:pt x="100978" y="92165"/>
                  </a:moveTo>
                  <a:cubicBezTo>
                    <a:pt x="100978" y="103410"/>
                    <a:pt x="101160" y="110783"/>
                    <a:pt x="101973" y="110783"/>
                  </a:cubicBezTo>
                  <a:cubicBezTo>
                    <a:pt x="102252" y="110783"/>
                    <a:pt x="102604" y="109124"/>
                    <a:pt x="102834" y="105990"/>
                  </a:cubicBezTo>
                  <a:cubicBezTo>
                    <a:pt x="102968" y="104147"/>
                    <a:pt x="103052" y="101566"/>
                    <a:pt x="103052" y="96589"/>
                  </a:cubicBezTo>
                  <a:cubicBezTo>
                    <a:pt x="103052" y="70046"/>
                    <a:pt x="103052" y="70046"/>
                    <a:pt x="103052" y="70046"/>
                  </a:cubicBezTo>
                  <a:cubicBezTo>
                    <a:pt x="103052" y="59354"/>
                    <a:pt x="102968" y="59170"/>
                    <a:pt x="102652" y="57142"/>
                  </a:cubicBezTo>
                  <a:cubicBezTo>
                    <a:pt x="102519" y="56405"/>
                    <a:pt x="102519" y="56405"/>
                    <a:pt x="102519" y="56405"/>
                  </a:cubicBezTo>
                  <a:cubicBezTo>
                    <a:pt x="102434" y="55668"/>
                    <a:pt x="102434" y="53456"/>
                    <a:pt x="102519" y="52718"/>
                  </a:cubicBezTo>
                  <a:cubicBezTo>
                    <a:pt x="102955" y="52534"/>
                    <a:pt x="103538" y="51428"/>
                    <a:pt x="103768" y="49769"/>
                  </a:cubicBezTo>
                  <a:cubicBezTo>
                    <a:pt x="103829" y="49953"/>
                    <a:pt x="103865" y="50322"/>
                    <a:pt x="103877" y="50875"/>
                  </a:cubicBezTo>
                  <a:cubicBezTo>
                    <a:pt x="103853" y="54009"/>
                    <a:pt x="103841" y="59170"/>
                    <a:pt x="103841" y="65069"/>
                  </a:cubicBezTo>
                  <a:cubicBezTo>
                    <a:pt x="103841" y="92350"/>
                    <a:pt x="103841" y="92350"/>
                    <a:pt x="103841" y="92350"/>
                  </a:cubicBezTo>
                  <a:cubicBezTo>
                    <a:pt x="103841" y="105253"/>
                    <a:pt x="103877" y="110046"/>
                    <a:pt x="104169" y="110046"/>
                  </a:cubicBezTo>
                  <a:cubicBezTo>
                    <a:pt x="104302" y="110046"/>
                    <a:pt x="104435" y="109677"/>
                    <a:pt x="104581" y="109308"/>
                  </a:cubicBezTo>
                  <a:cubicBezTo>
                    <a:pt x="104654" y="110046"/>
                    <a:pt x="104666" y="113364"/>
                    <a:pt x="104581" y="113917"/>
                  </a:cubicBezTo>
                  <a:cubicBezTo>
                    <a:pt x="104156" y="115207"/>
                    <a:pt x="103538" y="116866"/>
                    <a:pt x="103174" y="120000"/>
                  </a:cubicBezTo>
                  <a:cubicBezTo>
                    <a:pt x="103125" y="120000"/>
                    <a:pt x="103065" y="119447"/>
                    <a:pt x="103052" y="118894"/>
                  </a:cubicBezTo>
                  <a:cubicBezTo>
                    <a:pt x="103052" y="112258"/>
                    <a:pt x="103052" y="112258"/>
                    <a:pt x="103052" y="112258"/>
                  </a:cubicBezTo>
                  <a:cubicBezTo>
                    <a:pt x="103052" y="110783"/>
                    <a:pt x="103016" y="109861"/>
                    <a:pt x="102955" y="109861"/>
                  </a:cubicBezTo>
                  <a:cubicBezTo>
                    <a:pt x="102628" y="112995"/>
                    <a:pt x="102106" y="118341"/>
                    <a:pt x="101475" y="118341"/>
                  </a:cubicBezTo>
                  <a:cubicBezTo>
                    <a:pt x="100541" y="118341"/>
                    <a:pt x="100190" y="111152"/>
                    <a:pt x="100190" y="98064"/>
                  </a:cubicBezTo>
                  <a:cubicBezTo>
                    <a:pt x="100190" y="70967"/>
                    <a:pt x="100190" y="70967"/>
                    <a:pt x="100190" y="70967"/>
                  </a:cubicBezTo>
                  <a:cubicBezTo>
                    <a:pt x="100190" y="60645"/>
                    <a:pt x="100190" y="59170"/>
                    <a:pt x="99862" y="57142"/>
                  </a:cubicBezTo>
                  <a:cubicBezTo>
                    <a:pt x="99729" y="56405"/>
                    <a:pt x="99729" y="56405"/>
                    <a:pt x="99729" y="56405"/>
                  </a:cubicBezTo>
                  <a:cubicBezTo>
                    <a:pt x="99668" y="55483"/>
                    <a:pt x="99680" y="53271"/>
                    <a:pt x="99753" y="52718"/>
                  </a:cubicBezTo>
                  <a:cubicBezTo>
                    <a:pt x="100250" y="52534"/>
                    <a:pt x="100663" y="51059"/>
                    <a:pt x="100905" y="49769"/>
                  </a:cubicBezTo>
                  <a:cubicBezTo>
                    <a:pt x="100966" y="49953"/>
                    <a:pt x="100990" y="50322"/>
                    <a:pt x="101002" y="50875"/>
                  </a:cubicBezTo>
                  <a:cubicBezTo>
                    <a:pt x="100990" y="53824"/>
                    <a:pt x="100978" y="57142"/>
                    <a:pt x="100978" y="65069"/>
                  </a:cubicBezTo>
                  <a:lnTo>
                    <a:pt x="100978" y="92165"/>
                  </a:lnTo>
                  <a:close/>
                  <a:moveTo>
                    <a:pt x="109203" y="92350"/>
                  </a:moveTo>
                  <a:cubicBezTo>
                    <a:pt x="109203" y="105253"/>
                    <a:pt x="109215" y="111152"/>
                    <a:pt x="109518" y="111152"/>
                  </a:cubicBezTo>
                  <a:cubicBezTo>
                    <a:pt x="109627" y="111152"/>
                    <a:pt x="109809" y="110414"/>
                    <a:pt x="109979" y="109493"/>
                  </a:cubicBezTo>
                  <a:cubicBezTo>
                    <a:pt x="110052" y="109861"/>
                    <a:pt x="110064" y="113917"/>
                    <a:pt x="109967" y="114838"/>
                  </a:cubicBezTo>
                  <a:cubicBezTo>
                    <a:pt x="109518" y="115760"/>
                    <a:pt x="108851" y="118156"/>
                    <a:pt x="108548" y="120000"/>
                  </a:cubicBezTo>
                  <a:cubicBezTo>
                    <a:pt x="108487" y="120000"/>
                    <a:pt x="108439" y="119447"/>
                    <a:pt x="108439" y="118709"/>
                  </a:cubicBezTo>
                  <a:cubicBezTo>
                    <a:pt x="108439" y="115944"/>
                    <a:pt x="108439" y="115944"/>
                    <a:pt x="108439" y="115944"/>
                  </a:cubicBezTo>
                  <a:cubicBezTo>
                    <a:pt x="108439" y="113548"/>
                    <a:pt x="108439" y="111520"/>
                    <a:pt x="108414" y="110783"/>
                  </a:cubicBezTo>
                  <a:cubicBezTo>
                    <a:pt x="108366" y="110783"/>
                    <a:pt x="108366" y="110783"/>
                    <a:pt x="108366" y="110783"/>
                  </a:cubicBezTo>
                  <a:cubicBezTo>
                    <a:pt x="107905" y="115760"/>
                    <a:pt x="107541" y="118341"/>
                    <a:pt x="107019" y="118341"/>
                  </a:cubicBezTo>
                  <a:cubicBezTo>
                    <a:pt x="105843" y="118341"/>
                    <a:pt x="105042" y="104331"/>
                    <a:pt x="105042" y="87188"/>
                  </a:cubicBezTo>
                  <a:cubicBezTo>
                    <a:pt x="105042" y="64516"/>
                    <a:pt x="106182" y="49769"/>
                    <a:pt x="107638" y="49769"/>
                  </a:cubicBezTo>
                  <a:cubicBezTo>
                    <a:pt x="108002" y="49769"/>
                    <a:pt x="108232" y="50691"/>
                    <a:pt x="108354" y="51244"/>
                  </a:cubicBezTo>
                  <a:cubicBezTo>
                    <a:pt x="108402" y="51244"/>
                    <a:pt x="108414" y="50322"/>
                    <a:pt x="108414" y="49032"/>
                  </a:cubicBezTo>
                  <a:cubicBezTo>
                    <a:pt x="108414" y="24516"/>
                    <a:pt x="108414" y="24516"/>
                    <a:pt x="108414" y="24516"/>
                  </a:cubicBezTo>
                  <a:cubicBezTo>
                    <a:pt x="108414" y="14930"/>
                    <a:pt x="108402" y="14009"/>
                    <a:pt x="108087" y="11059"/>
                  </a:cubicBezTo>
                  <a:cubicBezTo>
                    <a:pt x="107978" y="10138"/>
                    <a:pt x="107978" y="10138"/>
                    <a:pt x="107978" y="10138"/>
                  </a:cubicBezTo>
                  <a:cubicBezTo>
                    <a:pt x="107917" y="9585"/>
                    <a:pt x="107917" y="7373"/>
                    <a:pt x="107978" y="6820"/>
                  </a:cubicBezTo>
                  <a:cubicBezTo>
                    <a:pt x="108245" y="5529"/>
                    <a:pt x="108742" y="3133"/>
                    <a:pt x="109130" y="0"/>
                  </a:cubicBezTo>
                  <a:cubicBezTo>
                    <a:pt x="109167" y="0"/>
                    <a:pt x="109215" y="368"/>
                    <a:pt x="109239" y="921"/>
                  </a:cubicBezTo>
                  <a:cubicBezTo>
                    <a:pt x="109227" y="5898"/>
                    <a:pt x="109203" y="14009"/>
                    <a:pt x="109203" y="21013"/>
                  </a:cubicBezTo>
                  <a:lnTo>
                    <a:pt x="109203" y="92350"/>
                  </a:lnTo>
                  <a:close/>
                  <a:moveTo>
                    <a:pt x="108414" y="68018"/>
                  </a:moveTo>
                  <a:cubicBezTo>
                    <a:pt x="108414" y="64700"/>
                    <a:pt x="108366" y="63225"/>
                    <a:pt x="108293" y="61751"/>
                  </a:cubicBezTo>
                  <a:cubicBezTo>
                    <a:pt x="108135" y="58248"/>
                    <a:pt x="107820" y="54930"/>
                    <a:pt x="107395" y="54930"/>
                  </a:cubicBezTo>
                  <a:cubicBezTo>
                    <a:pt x="106425" y="54930"/>
                    <a:pt x="105928" y="67649"/>
                    <a:pt x="105928" y="81843"/>
                  </a:cubicBezTo>
                  <a:cubicBezTo>
                    <a:pt x="105928" y="96589"/>
                    <a:pt x="106473" y="110599"/>
                    <a:pt x="107517" y="110599"/>
                  </a:cubicBezTo>
                  <a:cubicBezTo>
                    <a:pt x="107808" y="110599"/>
                    <a:pt x="108172" y="108571"/>
                    <a:pt x="108342" y="105990"/>
                  </a:cubicBezTo>
                  <a:cubicBezTo>
                    <a:pt x="108402" y="105069"/>
                    <a:pt x="108414" y="102672"/>
                    <a:pt x="108414" y="99907"/>
                  </a:cubicBezTo>
                  <a:lnTo>
                    <a:pt x="108414" y="68018"/>
                  </a:lnTo>
                  <a:close/>
                  <a:moveTo>
                    <a:pt x="111083" y="69493"/>
                  </a:moveTo>
                  <a:cubicBezTo>
                    <a:pt x="111083" y="63041"/>
                    <a:pt x="111083" y="62304"/>
                    <a:pt x="110804" y="59354"/>
                  </a:cubicBezTo>
                  <a:cubicBezTo>
                    <a:pt x="110707" y="58433"/>
                    <a:pt x="110707" y="58433"/>
                    <a:pt x="110707" y="58433"/>
                  </a:cubicBezTo>
                  <a:cubicBezTo>
                    <a:pt x="110659" y="57880"/>
                    <a:pt x="110659" y="56036"/>
                    <a:pt x="110719" y="55483"/>
                  </a:cubicBezTo>
                  <a:cubicBezTo>
                    <a:pt x="110962" y="54193"/>
                    <a:pt x="111568" y="49953"/>
                    <a:pt x="111811" y="47557"/>
                  </a:cubicBezTo>
                  <a:cubicBezTo>
                    <a:pt x="111860" y="47557"/>
                    <a:pt x="111908" y="47926"/>
                    <a:pt x="111920" y="48479"/>
                  </a:cubicBezTo>
                  <a:cubicBezTo>
                    <a:pt x="111896" y="54193"/>
                    <a:pt x="111872" y="61935"/>
                    <a:pt x="111872" y="68755"/>
                  </a:cubicBezTo>
                  <a:cubicBezTo>
                    <a:pt x="111872" y="97880"/>
                    <a:pt x="111872" y="97880"/>
                    <a:pt x="111872" y="97880"/>
                  </a:cubicBezTo>
                  <a:cubicBezTo>
                    <a:pt x="111872" y="109493"/>
                    <a:pt x="111896" y="111152"/>
                    <a:pt x="112284" y="112073"/>
                  </a:cubicBezTo>
                  <a:cubicBezTo>
                    <a:pt x="112503" y="112442"/>
                    <a:pt x="112503" y="112442"/>
                    <a:pt x="112503" y="112442"/>
                  </a:cubicBezTo>
                  <a:cubicBezTo>
                    <a:pt x="112587" y="113364"/>
                    <a:pt x="112563" y="116129"/>
                    <a:pt x="112490" y="116497"/>
                  </a:cubicBezTo>
                  <a:cubicBezTo>
                    <a:pt x="112163" y="116313"/>
                    <a:pt x="111860" y="116129"/>
                    <a:pt x="111484" y="116129"/>
                  </a:cubicBezTo>
                  <a:cubicBezTo>
                    <a:pt x="111095" y="116129"/>
                    <a:pt x="110780" y="116313"/>
                    <a:pt x="110477" y="116497"/>
                  </a:cubicBezTo>
                  <a:cubicBezTo>
                    <a:pt x="110404" y="116129"/>
                    <a:pt x="110380" y="113364"/>
                    <a:pt x="110452" y="112442"/>
                  </a:cubicBezTo>
                  <a:cubicBezTo>
                    <a:pt x="110683" y="112073"/>
                    <a:pt x="110683" y="112073"/>
                    <a:pt x="110683" y="112073"/>
                  </a:cubicBezTo>
                  <a:cubicBezTo>
                    <a:pt x="111071" y="111152"/>
                    <a:pt x="111083" y="109493"/>
                    <a:pt x="111083" y="97880"/>
                  </a:cubicBezTo>
                  <a:lnTo>
                    <a:pt x="111083" y="69493"/>
                  </a:lnTo>
                  <a:close/>
                  <a:moveTo>
                    <a:pt x="111969" y="23225"/>
                  </a:moveTo>
                  <a:cubicBezTo>
                    <a:pt x="111969" y="29124"/>
                    <a:pt x="111702" y="31705"/>
                    <a:pt x="111411" y="31705"/>
                  </a:cubicBezTo>
                  <a:cubicBezTo>
                    <a:pt x="111071" y="31705"/>
                    <a:pt x="110865" y="27834"/>
                    <a:pt x="110865" y="23594"/>
                  </a:cubicBezTo>
                  <a:cubicBezTo>
                    <a:pt x="110865" y="18248"/>
                    <a:pt x="111120" y="14746"/>
                    <a:pt x="111435" y="14746"/>
                  </a:cubicBezTo>
                  <a:cubicBezTo>
                    <a:pt x="111763" y="14746"/>
                    <a:pt x="111969" y="18617"/>
                    <a:pt x="111969" y="23225"/>
                  </a:cubicBezTo>
                  <a:close/>
                  <a:moveTo>
                    <a:pt x="114104" y="74470"/>
                  </a:moveTo>
                  <a:cubicBezTo>
                    <a:pt x="113825" y="74470"/>
                    <a:pt x="113813" y="74838"/>
                    <a:pt x="113813" y="78894"/>
                  </a:cubicBezTo>
                  <a:cubicBezTo>
                    <a:pt x="113813" y="95299"/>
                    <a:pt x="114443" y="109308"/>
                    <a:pt x="115584" y="109308"/>
                  </a:cubicBezTo>
                  <a:cubicBezTo>
                    <a:pt x="115936" y="109308"/>
                    <a:pt x="116239" y="107649"/>
                    <a:pt x="116566" y="101382"/>
                  </a:cubicBezTo>
                  <a:cubicBezTo>
                    <a:pt x="116676" y="100829"/>
                    <a:pt x="116748" y="101751"/>
                    <a:pt x="116761" y="103225"/>
                  </a:cubicBezTo>
                  <a:cubicBezTo>
                    <a:pt x="116409" y="114285"/>
                    <a:pt x="115644" y="118341"/>
                    <a:pt x="115086" y="118341"/>
                  </a:cubicBezTo>
                  <a:cubicBezTo>
                    <a:pt x="114383" y="118341"/>
                    <a:pt x="113849" y="113732"/>
                    <a:pt x="113534" y="107649"/>
                  </a:cubicBezTo>
                  <a:cubicBezTo>
                    <a:pt x="113218" y="101382"/>
                    <a:pt x="113085" y="93640"/>
                    <a:pt x="113085" y="86451"/>
                  </a:cubicBezTo>
                  <a:cubicBezTo>
                    <a:pt x="113085" y="66543"/>
                    <a:pt x="113946" y="49769"/>
                    <a:pt x="115232" y="49769"/>
                  </a:cubicBezTo>
                  <a:cubicBezTo>
                    <a:pt x="116154" y="49769"/>
                    <a:pt x="116748" y="59354"/>
                    <a:pt x="116748" y="69124"/>
                  </a:cubicBezTo>
                  <a:cubicBezTo>
                    <a:pt x="116748" y="71336"/>
                    <a:pt x="116724" y="72626"/>
                    <a:pt x="116712" y="73364"/>
                  </a:cubicBezTo>
                  <a:cubicBezTo>
                    <a:pt x="116676" y="74285"/>
                    <a:pt x="116530" y="74470"/>
                    <a:pt x="116081" y="74470"/>
                  </a:cubicBezTo>
                  <a:lnTo>
                    <a:pt x="114104" y="74470"/>
                  </a:lnTo>
                  <a:close/>
                  <a:moveTo>
                    <a:pt x="114759" y="69677"/>
                  </a:moveTo>
                  <a:cubicBezTo>
                    <a:pt x="115560" y="69677"/>
                    <a:pt x="115790" y="68940"/>
                    <a:pt x="115875" y="68018"/>
                  </a:cubicBezTo>
                  <a:cubicBezTo>
                    <a:pt x="115911" y="67649"/>
                    <a:pt x="115936" y="67096"/>
                    <a:pt x="115936" y="64884"/>
                  </a:cubicBezTo>
                  <a:cubicBezTo>
                    <a:pt x="115936" y="60460"/>
                    <a:pt x="115742" y="54746"/>
                    <a:pt x="115111" y="54746"/>
                  </a:cubicBezTo>
                  <a:cubicBezTo>
                    <a:pt x="114492" y="54746"/>
                    <a:pt x="113946" y="63410"/>
                    <a:pt x="113934" y="68755"/>
                  </a:cubicBezTo>
                  <a:cubicBezTo>
                    <a:pt x="113934" y="69124"/>
                    <a:pt x="113934" y="69677"/>
                    <a:pt x="114007" y="69677"/>
                  </a:cubicBezTo>
                  <a:lnTo>
                    <a:pt x="114759" y="69677"/>
                  </a:lnTo>
                  <a:close/>
                  <a:moveTo>
                    <a:pt x="119793" y="52718"/>
                  </a:moveTo>
                  <a:cubicBezTo>
                    <a:pt x="119890" y="56405"/>
                    <a:pt x="119963" y="61566"/>
                    <a:pt x="119963" y="65990"/>
                  </a:cubicBezTo>
                  <a:cubicBezTo>
                    <a:pt x="119927" y="67096"/>
                    <a:pt x="119769" y="67465"/>
                    <a:pt x="119708" y="66359"/>
                  </a:cubicBezTo>
                  <a:cubicBezTo>
                    <a:pt x="119526" y="59170"/>
                    <a:pt x="119211" y="54562"/>
                    <a:pt x="118774" y="54562"/>
                  </a:cubicBezTo>
                  <a:cubicBezTo>
                    <a:pt x="118350" y="54562"/>
                    <a:pt x="118083" y="58617"/>
                    <a:pt x="118083" y="64516"/>
                  </a:cubicBezTo>
                  <a:cubicBezTo>
                    <a:pt x="118083" y="71152"/>
                    <a:pt x="118532" y="74654"/>
                    <a:pt x="118908" y="77972"/>
                  </a:cubicBezTo>
                  <a:cubicBezTo>
                    <a:pt x="119478" y="82764"/>
                    <a:pt x="120000" y="88294"/>
                    <a:pt x="120000" y="99907"/>
                  </a:cubicBezTo>
                  <a:cubicBezTo>
                    <a:pt x="120000" y="112258"/>
                    <a:pt x="119247" y="118341"/>
                    <a:pt x="118459" y="118341"/>
                  </a:cubicBezTo>
                  <a:cubicBezTo>
                    <a:pt x="117961" y="118341"/>
                    <a:pt x="117585" y="116682"/>
                    <a:pt x="117319" y="113548"/>
                  </a:cubicBezTo>
                  <a:cubicBezTo>
                    <a:pt x="117234" y="110414"/>
                    <a:pt x="117173" y="102488"/>
                    <a:pt x="117197" y="97142"/>
                  </a:cubicBezTo>
                  <a:cubicBezTo>
                    <a:pt x="117246" y="96036"/>
                    <a:pt x="117379" y="96036"/>
                    <a:pt x="117440" y="96958"/>
                  </a:cubicBezTo>
                  <a:cubicBezTo>
                    <a:pt x="117622" y="105806"/>
                    <a:pt x="117961" y="113732"/>
                    <a:pt x="118568" y="113732"/>
                  </a:cubicBezTo>
                  <a:cubicBezTo>
                    <a:pt x="118956" y="113732"/>
                    <a:pt x="119284" y="110230"/>
                    <a:pt x="119284" y="103225"/>
                  </a:cubicBezTo>
                  <a:cubicBezTo>
                    <a:pt x="119284" y="95852"/>
                    <a:pt x="118859" y="91797"/>
                    <a:pt x="118459" y="88294"/>
                  </a:cubicBezTo>
                  <a:cubicBezTo>
                    <a:pt x="117840" y="82949"/>
                    <a:pt x="117403" y="77235"/>
                    <a:pt x="117403" y="68387"/>
                  </a:cubicBezTo>
                  <a:cubicBezTo>
                    <a:pt x="117403" y="56589"/>
                    <a:pt x="118046" y="49769"/>
                    <a:pt x="118859" y="49769"/>
                  </a:cubicBezTo>
                  <a:cubicBezTo>
                    <a:pt x="119308" y="49769"/>
                    <a:pt x="119708" y="51428"/>
                    <a:pt x="119793" y="52718"/>
                  </a:cubicBezTo>
                  <a:close/>
                </a:path>
              </a:pathLst>
            </a:custGeom>
            <a:solidFill>
              <a:srgbClr val="152A5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110" name="Google Shape;110;p16"/>
          <p:cNvCxnSpPr/>
          <p:nvPr/>
        </p:nvCxnSpPr>
        <p:spPr>
          <a:xfrm>
            <a:off x="0" y="6400800"/>
            <a:ext cx="12192000" cy="0"/>
          </a:xfrm>
          <a:prstGeom prst="straightConnector1">
            <a:avLst/>
          </a:prstGeom>
          <a:noFill/>
          <a:ln w="12700" cap="flat" cmpd="sng">
            <a:solidFill>
              <a:srgbClr val="D6D6DB"/>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www.isso.columbia.ed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housing.columbia.edu/"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hyperlink" Target="https://ocha.facilities.columbia.edu/"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hyperlink" Target="http://summer.sps.columbia.edu/"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hyperlink" Target="mailto:summersessions@columbia.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ummer.sps.columbia.edu/courses/summer-courses"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1"/>
          <p:cNvPicPr preferRelativeResize="0">
            <a:picLocks noGrp="1"/>
          </p:cNvPicPr>
          <p:nvPr>
            <p:ph type="body" idx="4294967295"/>
          </p:nvPr>
        </p:nvPicPr>
        <p:blipFill rotWithShape="1">
          <a:blip r:embed="rId3">
            <a:alphaModFix/>
          </a:blip>
          <a:srcRect/>
          <a:stretch/>
        </p:blipFill>
        <p:spPr>
          <a:xfrm>
            <a:off x="0" y="0"/>
            <a:ext cx="12192000" cy="6858000"/>
          </a:xfrm>
          <a:prstGeom prst="rect">
            <a:avLst/>
          </a:prstGeom>
          <a:noFill/>
          <a:ln>
            <a:noFill/>
          </a:ln>
        </p:spPr>
      </p:pic>
      <p:sp>
        <p:nvSpPr>
          <p:cNvPr id="203" name="Google Shape;203;p31"/>
          <p:cNvSpPr/>
          <p:nvPr/>
        </p:nvSpPr>
        <p:spPr>
          <a:xfrm>
            <a:off x="5944300" y="837050"/>
            <a:ext cx="498000" cy="1469400"/>
          </a:xfrm>
          <a:prstGeom prst="rect">
            <a:avLst/>
          </a:prstGeom>
          <a:solidFill>
            <a:srgbClr val="008E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204" name="Google Shape;204;p31"/>
          <p:cNvSpPr/>
          <p:nvPr/>
        </p:nvSpPr>
        <p:spPr>
          <a:xfrm>
            <a:off x="0" y="837050"/>
            <a:ext cx="5944200" cy="1469400"/>
          </a:xfrm>
          <a:prstGeom prst="rect">
            <a:avLst/>
          </a:prstGeom>
          <a:solidFill>
            <a:srgbClr val="0134A1"/>
          </a:solidFill>
          <a:ln>
            <a:noFill/>
          </a:ln>
        </p:spPr>
        <p:txBody>
          <a:bodyPr spcFirstLastPara="1" wrap="square" lIns="91425" tIns="45700" rIns="91425" bIns="45700" anchor="ctr" anchorCtr="0">
            <a:noAutofit/>
          </a:bodyPr>
          <a:lstStyle/>
          <a:p>
            <a:pPr marL="365760" marR="365760" lvl="0" indent="0" algn="l" rtl="0">
              <a:lnSpc>
                <a:spcPct val="90000"/>
              </a:lnSpc>
              <a:spcBef>
                <a:spcPts val="0"/>
              </a:spcBef>
              <a:spcAft>
                <a:spcPts val="0"/>
              </a:spcAft>
              <a:buClr>
                <a:schemeClr val="dk1"/>
              </a:buClr>
              <a:buSzPts val="1800"/>
              <a:buFont typeface="Arial"/>
              <a:buNone/>
            </a:pPr>
            <a:r>
              <a:rPr lang="en-US" sz="3600">
                <a:solidFill>
                  <a:schemeClr val="lt1"/>
                </a:solidFill>
                <a:latin typeface="Roboto Light"/>
                <a:ea typeface="Roboto Light"/>
                <a:cs typeface="Roboto Light"/>
                <a:sym typeface="Roboto Light"/>
              </a:rPr>
              <a:t>Welcome to Columbia</a:t>
            </a:r>
            <a:endParaRPr sz="3600">
              <a:solidFill>
                <a:schemeClr val="lt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0"/>
          <p:cNvSpPr txBox="1">
            <a:spLocks noGrp="1"/>
          </p:cNvSpPr>
          <p:nvPr>
            <p:ph type="title"/>
          </p:nvPr>
        </p:nvSpPr>
        <p:spPr>
          <a:xfrm>
            <a:off x="838200" y="470120"/>
            <a:ext cx="10515600" cy="1184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a:t>Summer Courses</a:t>
            </a:r>
            <a:endParaRPr/>
          </a:p>
        </p:txBody>
      </p:sp>
      <p:sp>
        <p:nvSpPr>
          <p:cNvPr id="285" name="Google Shape;285;p40"/>
          <p:cNvSpPr txBox="1">
            <a:spLocks noGrp="1"/>
          </p:cNvSpPr>
          <p:nvPr>
            <p:ph type="body" idx="1"/>
          </p:nvPr>
        </p:nvSpPr>
        <p:spPr>
          <a:xfrm>
            <a:off x="838200" y="2102300"/>
            <a:ext cx="2681700" cy="3612900"/>
          </a:xfrm>
          <a:prstGeom prst="rect">
            <a:avLst/>
          </a:prstGeom>
          <a:noFill/>
          <a:ln>
            <a:noFill/>
          </a:ln>
        </p:spPr>
        <p:txBody>
          <a:bodyPr spcFirstLastPara="1" wrap="square" lIns="91425" tIns="45700" rIns="91425" bIns="45700" anchor="t" anchorCtr="0">
            <a:noAutofit/>
          </a:bodyPr>
          <a:lstStyle/>
          <a:p>
            <a:pPr marL="114300" lvl="1" indent="-247650" algn="l" rtl="0">
              <a:lnSpc>
                <a:spcPct val="90000"/>
              </a:lnSpc>
              <a:spcBef>
                <a:spcPts val="1200"/>
              </a:spcBef>
              <a:spcAft>
                <a:spcPts val="0"/>
              </a:spcAft>
              <a:buSzPts val="2100"/>
              <a:buFont typeface="Roboto"/>
              <a:buChar char="•"/>
            </a:pPr>
            <a:r>
              <a:rPr lang="en-US" sz="2100">
                <a:solidFill>
                  <a:srgbClr val="005DAB"/>
                </a:solidFill>
                <a:latin typeface="Roboto"/>
                <a:ea typeface="Roboto"/>
                <a:cs typeface="Roboto"/>
                <a:sym typeface="Roboto"/>
              </a:rPr>
              <a:t>Enhance your academic credentials</a:t>
            </a:r>
            <a:endParaRPr sz="2100">
              <a:solidFill>
                <a:srgbClr val="005DAB"/>
              </a:solidFill>
              <a:latin typeface="Roboto"/>
              <a:ea typeface="Roboto"/>
              <a:cs typeface="Roboto"/>
              <a:sym typeface="Roboto"/>
            </a:endParaRPr>
          </a:p>
          <a:p>
            <a:pPr marL="114300" lvl="1" indent="-247650" algn="l" rtl="0">
              <a:lnSpc>
                <a:spcPct val="90000"/>
              </a:lnSpc>
              <a:spcBef>
                <a:spcPts val="2400"/>
              </a:spcBef>
              <a:spcAft>
                <a:spcPts val="0"/>
              </a:spcAft>
              <a:buSzPts val="2100"/>
              <a:buFont typeface="Roboto"/>
              <a:buChar char="•"/>
            </a:pPr>
            <a:r>
              <a:rPr lang="en-US" sz="2100">
                <a:solidFill>
                  <a:srgbClr val="005DAB"/>
                </a:solidFill>
                <a:latin typeface="Roboto"/>
                <a:ea typeface="Roboto"/>
                <a:cs typeface="Roboto"/>
                <a:sym typeface="Roboto"/>
              </a:rPr>
              <a:t>Choose from </a:t>
            </a:r>
            <a:br>
              <a:rPr lang="en-US" sz="2100">
                <a:solidFill>
                  <a:srgbClr val="005DAB"/>
                </a:solidFill>
                <a:latin typeface="Roboto"/>
                <a:ea typeface="Roboto"/>
                <a:cs typeface="Roboto"/>
                <a:sym typeface="Roboto"/>
              </a:rPr>
            </a:br>
            <a:r>
              <a:rPr lang="en-US" sz="2100">
                <a:solidFill>
                  <a:srgbClr val="005DAB"/>
                </a:solidFill>
                <a:latin typeface="Roboto"/>
                <a:ea typeface="Roboto"/>
                <a:cs typeface="Roboto"/>
                <a:sym typeface="Roboto"/>
              </a:rPr>
              <a:t>more than 300 courses in 50 subject areas</a:t>
            </a:r>
            <a:endParaRPr sz="2100">
              <a:solidFill>
                <a:srgbClr val="005DAB"/>
              </a:solidFill>
              <a:latin typeface="Roboto"/>
              <a:ea typeface="Roboto"/>
              <a:cs typeface="Roboto"/>
              <a:sym typeface="Roboto"/>
            </a:endParaRPr>
          </a:p>
          <a:p>
            <a:pPr marL="114300" lvl="1" indent="-247650" algn="l" rtl="0">
              <a:lnSpc>
                <a:spcPct val="90000"/>
              </a:lnSpc>
              <a:spcBef>
                <a:spcPts val="2400"/>
              </a:spcBef>
              <a:spcAft>
                <a:spcPts val="2400"/>
              </a:spcAft>
              <a:buSzPts val="2100"/>
              <a:buFont typeface="Roboto"/>
              <a:buChar char="•"/>
            </a:pPr>
            <a:r>
              <a:rPr lang="en-US" sz="2100">
                <a:solidFill>
                  <a:srgbClr val="005DAB"/>
                </a:solidFill>
                <a:latin typeface="Roboto"/>
                <a:ea typeface="Roboto"/>
                <a:cs typeface="Roboto"/>
                <a:sym typeface="Roboto"/>
              </a:rPr>
              <a:t>Subjects include:</a:t>
            </a:r>
            <a:endParaRPr sz="2100">
              <a:solidFill>
                <a:srgbClr val="005DAB"/>
              </a:solidFill>
              <a:latin typeface="Roboto"/>
              <a:ea typeface="Roboto"/>
              <a:cs typeface="Roboto"/>
              <a:sym typeface="Roboto"/>
            </a:endParaRPr>
          </a:p>
        </p:txBody>
      </p:sp>
      <p:graphicFrame>
        <p:nvGraphicFramePr>
          <p:cNvPr id="286" name="Google Shape;286;p40"/>
          <p:cNvGraphicFramePr/>
          <p:nvPr/>
        </p:nvGraphicFramePr>
        <p:xfrm>
          <a:off x="3683573" y="1830862"/>
          <a:ext cx="3000000" cy="3000000"/>
        </p:xfrm>
        <a:graphic>
          <a:graphicData uri="http://schemas.openxmlformats.org/drawingml/2006/table">
            <a:tbl>
              <a:tblPr>
                <a:noFill/>
                <a:tableStyleId>{319915B3-6533-4240-BAAD-4C0D127E21B5}</a:tableStyleId>
              </a:tblPr>
              <a:tblGrid>
                <a:gridCol w="1904325">
                  <a:extLst>
                    <a:ext uri="{9D8B030D-6E8A-4147-A177-3AD203B41FA5}">
                      <a16:colId xmlns:a16="http://schemas.microsoft.com/office/drawing/2014/main" val="20000"/>
                    </a:ext>
                  </a:extLst>
                </a:gridCol>
                <a:gridCol w="1904325">
                  <a:extLst>
                    <a:ext uri="{9D8B030D-6E8A-4147-A177-3AD203B41FA5}">
                      <a16:colId xmlns:a16="http://schemas.microsoft.com/office/drawing/2014/main" val="20001"/>
                    </a:ext>
                  </a:extLst>
                </a:gridCol>
                <a:gridCol w="2108725">
                  <a:extLst>
                    <a:ext uri="{9D8B030D-6E8A-4147-A177-3AD203B41FA5}">
                      <a16:colId xmlns:a16="http://schemas.microsoft.com/office/drawing/2014/main" val="20002"/>
                    </a:ext>
                  </a:extLst>
                </a:gridCol>
                <a:gridCol w="1752850">
                  <a:extLst>
                    <a:ext uri="{9D8B030D-6E8A-4147-A177-3AD203B41FA5}">
                      <a16:colId xmlns:a16="http://schemas.microsoft.com/office/drawing/2014/main" val="20003"/>
                    </a:ext>
                  </a:extLst>
                </a:gridCol>
              </a:tblGrid>
              <a:tr h="3839525">
                <a:tc>
                  <a:txBody>
                    <a:bodyPr/>
                    <a:lstStyle/>
                    <a:p>
                      <a:pPr marL="0" lvl="0" indent="0" algn="l" rtl="0">
                        <a:spcBef>
                          <a:spcPts val="1200"/>
                        </a:spcBef>
                        <a:spcAft>
                          <a:spcPts val="0"/>
                        </a:spcAft>
                        <a:buNone/>
                      </a:pPr>
                      <a:r>
                        <a:rPr lang="en-US">
                          <a:solidFill>
                            <a:schemeClr val="lt1"/>
                          </a:solidFill>
                          <a:latin typeface="Roboto"/>
                          <a:ea typeface="Roboto"/>
                          <a:cs typeface="Roboto"/>
                          <a:sym typeface="Roboto"/>
                        </a:rPr>
                        <a:t>Art History</a:t>
                      </a:r>
                      <a:endParaRPr>
                        <a:solidFill>
                          <a:schemeClr val="lt1"/>
                        </a:solidFill>
                        <a:latin typeface="Roboto"/>
                        <a:ea typeface="Roboto"/>
                        <a:cs typeface="Roboto"/>
                        <a:sym typeface="Roboto"/>
                      </a:endParaRPr>
                    </a:p>
                    <a:p>
                      <a:pPr marL="0" lvl="0" indent="0" algn="l" rtl="0">
                        <a:spcBef>
                          <a:spcPts val="1200"/>
                        </a:spcBef>
                        <a:spcAft>
                          <a:spcPts val="0"/>
                        </a:spcAft>
                        <a:buNone/>
                      </a:pPr>
                      <a:r>
                        <a:rPr lang="en-US">
                          <a:solidFill>
                            <a:schemeClr val="lt1"/>
                          </a:solidFill>
                          <a:latin typeface="Roboto"/>
                          <a:ea typeface="Roboto"/>
                          <a:cs typeface="Roboto"/>
                          <a:sym typeface="Roboto"/>
                        </a:rPr>
                        <a:t>Anthropology</a:t>
                      </a:r>
                      <a:endParaRPr>
                        <a:solidFill>
                          <a:schemeClr val="lt1"/>
                        </a:solidFill>
                        <a:latin typeface="Roboto"/>
                        <a:ea typeface="Roboto"/>
                        <a:cs typeface="Roboto"/>
                        <a:sym typeface="Roboto"/>
                      </a:endParaRPr>
                    </a:p>
                    <a:p>
                      <a:pPr marL="0" lvl="0" indent="0" algn="l" rtl="0">
                        <a:spcBef>
                          <a:spcPts val="1200"/>
                        </a:spcBef>
                        <a:spcAft>
                          <a:spcPts val="0"/>
                        </a:spcAft>
                        <a:buNone/>
                      </a:pPr>
                      <a:r>
                        <a:rPr lang="en-US">
                          <a:solidFill>
                            <a:schemeClr val="lt1"/>
                          </a:solidFill>
                          <a:latin typeface="Roboto"/>
                          <a:ea typeface="Roboto"/>
                          <a:cs typeface="Roboto"/>
                          <a:sym typeface="Roboto"/>
                        </a:rPr>
                        <a:t>Astronomy</a:t>
                      </a:r>
                      <a:endParaRPr>
                        <a:solidFill>
                          <a:schemeClr val="lt1"/>
                        </a:solidFill>
                        <a:latin typeface="Roboto"/>
                        <a:ea typeface="Roboto"/>
                        <a:cs typeface="Roboto"/>
                        <a:sym typeface="Roboto"/>
                      </a:endParaRPr>
                    </a:p>
                    <a:p>
                      <a:pPr marL="0" lvl="0" indent="0" algn="l" rtl="0">
                        <a:spcBef>
                          <a:spcPts val="1200"/>
                        </a:spcBef>
                        <a:spcAft>
                          <a:spcPts val="0"/>
                        </a:spcAft>
                        <a:buNone/>
                      </a:pPr>
                      <a:r>
                        <a:rPr lang="en-US">
                          <a:solidFill>
                            <a:schemeClr val="lt1"/>
                          </a:solidFill>
                          <a:latin typeface="Roboto"/>
                          <a:ea typeface="Roboto"/>
                          <a:cs typeface="Roboto"/>
                          <a:sym typeface="Roboto"/>
                        </a:rPr>
                        <a:t>Biology</a:t>
                      </a:r>
                      <a:endParaRPr>
                        <a:solidFill>
                          <a:schemeClr val="lt1"/>
                        </a:solidFill>
                        <a:latin typeface="Roboto"/>
                        <a:ea typeface="Roboto"/>
                        <a:cs typeface="Roboto"/>
                        <a:sym typeface="Roboto"/>
                      </a:endParaRPr>
                    </a:p>
                    <a:p>
                      <a:pPr marL="0" lvl="0" indent="0" algn="l" rtl="0">
                        <a:spcBef>
                          <a:spcPts val="1200"/>
                        </a:spcBef>
                        <a:spcAft>
                          <a:spcPts val="0"/>
                        </a:spcAft>
                        <a:buNone/>
                      </a:pPr>
                      <a:r>
                        <a:rPr lang="en-US">
                          <a:solidFill>
                            <a:schemeClr val="lt1"/>
                          </a:solidFill>
                          <a:latin typeface="Roboto"/>
                          <a:ea typeface="Roboto"/>
                          <a:cs typeface="Roboto"/>
                          <a:sym typeface="Roboto"/>
                        </a:rPr>
                        <a:t>Business</a:t>
                      </a:r>
                      <a:endParaRPr>
                        <a:solidFill>
                          <a:schemeClr val="lt1"/>
                        </a:solidFill>
                        <a:latin typeface="Roboto"/>
                        <a:ea typeface="Roboto"/>
                        <a:cs typeface="Roboto"/>
                        <a:sym typeface="Roboto"/>
                      </a:endParaRPr>
                    </a:p>
                    <a:p>
                      <a:pPr marL="0" lvl="0" indent="0" algn="l" rtl="0">
                        <a:spcBef>
                          <a:spcPts val="1200"/>
                        </a:spcBef>
                        <a:spcAft>
                          <a:spcPts val="0"/>
                        </a:spcAft>
                        <a:buNone/>
                      </a:pPr>
                      <a:r>
                        <a:rPr lang="en-US">
                          <a:solidFill>
                            <a:schemeClr val="lt1"/>
                          </a:solidFill>
                          <a:latin typeface="Roboto"/>
                          <a:ea typeface="Roboto"/>
                          <a:cs typeface="Roboto"/>
                          <a:sym typeface="Roboto"/>
                        </a:rPr>
                        <a:t>Chemistry</a:t>
                      </a:r>
                      <a:endParaRPr>
                        <a:solidFill>
                          <a:schemeClr val="lt1"/>
                        </a:solidFill>
                        <a:latin typeface="Roboto"/>
                        <a:ea typeface="Roboto"/>
                        <a:cs typeface="Roboto"/>
                        <a:sym typeface="Roboto"/>
                      </a:endParaRPr>
                    </a:p>
                    <a:p>
                      <a:pPr marL="0" lvl="0" indent="0" algn="l" rtl="0">
                        <a:spcBef>
                          <a:spcPts val="1200"/>
                        </a:spcBef>
                        <a:spcAft>
                          <a:spcPts val="0"/>
                        </a:spcAft>
                        <a:buNone/>
                      </a:pPr>
                      <a:r>
                        <a:rPr lang="en-US">
                          <a:solidFill>
                            <a:schemeClr val="lt1"/>
                          </a:solidFill>
                          <a:latin typeface="Roboto"/>
                          <a:ea typeface="Roboto"/>
                          <a:cs typeface="Roboto"/>
                          <a:sym typeface="Roboto"/>
                        </a:rPr>
                        <a:t>Classics</a:t>
                      </a:r>
                      <a:endParaRPr>
                        <a:solidFill>
                          <a:schemeClr val="lt1"/>
                        </a:solidFill>
                        <a:latin typeface="Roboto"/>
                        <a:ea typeface="Roboto"/>
                        <a:cs typeface="Roboto"/>
                        <a:sym typeface="Roboto"/>
                      </a:endParaRPr>
                    </a:p>
                    <a:p>
                      <a:pPr marL="0" lvl="0" indent="0" algn="l" rtl="0">
                        <a:spcBef>
                          <a:spcPts val="1200"/>
                        </a:spcBef>
                        <a:spcAft>
                          <a:spcPts val="0"/>
                        </a:spcAft>
                        <a:buNone/>
                      </a:pPr>
                      <a:r>
                        <a:rPr lang="en-US">
                          <a:solidFill>
                            <a:schemeClr val="lt1"/>
                          </a:solidFill>
                          <a:latin typeface="Roboto"/>
                          <a:ea typeface="Roboto"/>
                          <a:cs typeface="Roboto"/>
                          <a:sym typeface="Roboto"/>
                        </a:rPr>
                        <a:t>Classical Civilizations</a:t>
                      </a:r>
                      <a:endParaRPr>
                        <a:solidFill>
                          <a:schemeClr val="lt1"/>
                        </a:solidFill>
                        <a:latin typeface="Roboto"/>
                        <a:ea typeface="Roboto"/>
                        <a:cs typeface="Roboto"/>
                        <a:sym typeface="Roboto"/>
                      </a:endParaRPr>
                    </a:p>
                    <a:p>
                      <a:pPr marL="0" lvl="0" indent="0" algn="l" rtl="0">
                        <a:spcBef>
                          <a:spcPts val="1200"/>
                        </a:spcBef>
                        <a:spcAft>
                          <a:spcPts val="0"/>
                        </a:spcAft>
                        <a:buNone/>
                      </a:pPr>
                      <a:r>
                        <a:rPr lang="en-US">
                          <a:solidFill>
                            <a:schemeClr val="lt1"/>
                          </a:solidFill>
                          <a:latin typeface="Roboto"/>
                          <a:ea typeface="Roboto"/>
                          <a:cs typeface="Roboto"/>
                          <a:sym typeface="Roboto"/>
                        </a:rPr>
                        <a:t>Computer Science</a:t>
                      </a:r>
                      <a:endParaRPr>
                        <a:solidFill>
                          <a:schemeClr val="lt1"/>
                        </a:solidFill>
                        <a:latin typeface="Roboto"/>
                        <a:ea typeface="Roboto"/>
                        <a:cs typeface="Roboto"/>
                        <a:sym typeface="Roboto"/>
                      </a:endParaRPr>
                    </a:p>
                    <a:p>
                      <a:pPr marL="0" lvl="0" indent="0" algn="l" rtl="0">
                        <a:spcBef>
                          <a:spcPts val="1200"/>
                        </a:spcBef>
                        <a:spcAft>
                          <a:spcPts val="0"/>
                        </a:spcAft>
                        <a:buNone/>
                      </a:pPr>
                      <a:r>
                        <a:rPr lang="en-US">
                          <a:solidFill>
                            <a:schemeClr val="lt1"/>
                          </a:solidFill>
                          <a:latin typeface="Roboto"/>
                          <a:ea typeface="Roboto"/>
                          <a:cs typeface="Roboto"/>
                          <a:sym typeface="Roboto"/>
                        </a:rPr>
                        <a:t>Economics</a:t>
                      </a:r>
                      <a:endParaRPr>
                        <a:solidFill>
                          <a:schemeClr val="lt1"/>
                        </a:solidFill>
                        <a:latin typeface="Roboto"/>
                        <a:ea typeface="Roboto"/>
                        <a:cs typeface="Roboto"/>
                        <a:sym typeface="Roboto"/>
                      </a:endParaRPr>
                    </a:p>
                    <a:p>
                      <a:pPr marL="0" lvl="0" indent="0" algn="l" rtl="0">
                        <a:spcBef>
                          <a:spcPts val="1200"/>
                        </a:spcBef>
                        <a:spcAft>
                          <a:spcPts val="0"/>
                        </a:spcAft>
                        <a:buNone/>
                      </a:pPr>
                      <a:r>
                        <a:rPr lang="en-US">
                          <a:solidFill>
                            <a:schemeClr val="lt1"/>
                          </a:solidFill>
                          <a:latin typeface="Roboto"/>
                          <a:ea typeface="Roboto"/>
                          <a:cs typeface="Roboto"/>
                          <a:sym typeface="Roboto"/>
                        </a:rPr>
                        <a:t>English</a:t>
                      </a:r>
                      <a:endParaRPr>
                        <a:solidFill>
                          <a:schemeClr val="lt1"/>
                        </a:solidFill>
                        <a:latin typeface="Roboto"/>
                        <a:ea typeface="Roboto"/>
                        <a:cs typeface="Roboto"/>
                        <a:sym typeface="Roboto"/>
                      </a:endParaRPr>
                    </a:p>
                  </a:txBody>
                  <a:tcPr marL="91425" marR="91425" marT="0" marB="91425">
                    <a:solidFill>
                      <a:srgbClr val="008EE0"/>
                    </a:solidFill>
                  </a:tcPr>
                </a:tc>
                <a:tc>
                  <a:txBody>
                    <a:bodyPr/>
                    <a:lstStyle/>
                    <a:p>
                      <a:pPr marL="0" lvl="0" indent="0" algn="l" rtl="0">
                        <a:lnSpc>
                          <a:spcPct val="100000"/>
                        </a:lnSpc>
                        <a:spcBef>
                          <a:spcPts val="1200"/>
                        </a:spcBef>
                        <a:spcAft>
                          <a:spcPts val="0"/>
                        </a:spcAft>
                        <a:buNone/>
                      </a:pPr>
                      <a:r>
                        <a:rPr lang="en-US">
                          <a:solidFill>
                            <a:schemeClr val="lt1"/>
                          </a:solidFill>
                          <a:latin typeface="Roboto"/>
                          <a:ea typeface="Roboto"/>
                          <a:cs typeface="Roboto"/>
                          <a:sym typeface="Roboto"/>
                        </a:rPr>
                        <a:t>Ecology, Evolution &amp; Environmental Biology</a:t>
                      </a:r>
                      <a:endParaRPr>
                        <a:solidFill>
                          <a:schemeClr val="lt1"/>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chemeClr val="lt1"/>
                          </a:solidFill>
                          <a:latin typeface="Roboto"/>
                          <a:ea typeface="Roboto"/>
                          <a:cs typeface="Roboto"/>
                          <a:sym typeface="Roboto"/>
                        </a:rPr>
                        <a:t>Engineering</a:t>
                      </a:r>
                      <a:endParaRPr>
                        <a:solidFill>
                          <a:schemeClr val="lt1"/>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chemeClr val="lt1"/>
                          </a:solidFill>
                          <a:latin typeface="Roboto"/>
                          <a:ea typeface="Roboto"/>
                          <a:cs typeface="Roboto"/>
                          <a:sym typeface="Roboto"/>
                        </a:rPr>
                        <a:t>Film Studies</a:t>
                      </a:r>
                      <a:endParaRPr>
                        <a:solidFill>
                          <a:schemeClr val="lt1"/>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chemeClr val="lt1"/>
                          </a:solidFill>
                          <a:latin typeface="Roboto"/>
                          <a:ea typeface="Roboto"/>
                          <a:cs typeface="Roboto"/>
                          <a:sym typeface="Roboto"/>
                        </a:rPr>
                        <a:t>French</a:t>
                      </a:r>
                      <a:endParaRPr>
                        <a:solidFill>
                          <a:schemeClr val="lt1"/>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chemeClr val="lt1"/>
                          </a:solidFill>
                          <a:latin typeface="Roboto"/>
                          <a:ea typeface="Roboto"/>
                          <a:cs typeface="Roboto"/>
                          <a:sym typeface="Roboto"/>
                        </a:rPr>
                        <a:t>German </a:t>
                      </a:r>
                      <a:endParaRPr>
                        <a:solidFill>
                          <a:schemeClr val="lt1"/>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chemeClr val="lt1"/>
                          </a:solidFill>
                          <a:latin typeface="Roboto"/>
                          <a:ea typeface="Roboto"/>
                          <a:cs typeface="Roboto"/>
                          <a:sym typeface="Roboto"/>
                        </a:rPr>
                        <a:t>History</a:t>
                      </a:r>
                      <a:endParaRPr>
                        <a:solidFill>
                          <a:schemeClr val="lt1"/>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chemeClr val="lt1"/>
                          </a:solidFill>
                          <a:latin typeface="Roboto"/>
                          <a:ea typeface="Roboto"/>
                          <a:cs typeface="Roboto"/>
                          <a:sym typeface="Roboto"/>
                        </a:rPr>
                        <a:t>Human Rights</a:t>
                      </a:r>
                      <a:endParaRPr>
                        <a:solidFill>
                          <a:schemeClr val="lt1"/>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chemeClr val="lt1"/>
                          </a:solidFill>
                          <a:latin typeface="Roboto"/>
                          <a:ea typeface="Roboto"/>
                          <a:cs typeface="Roboto"/>
                          <a:sym typeface="Roboto"/>
                        </a:rPr>
                        <a:t>International Affairs</a:t>
                      </a:r>
                      <a:endParaRPr>
                        <a:solidFill>
                          <a:schemeClr val="lt1"/>
                        </a:solidFill>
                        <a:latin typeface="Roboto"/>
                        <a:ea typeface="Roboto"/>
                        <a:cs typeface="Roboto"/>
                        <a:sym typeface="Roboto"/>
                      </a:endParaRPr>
                    </a:p>
                    <a:p>
                      <a:pPr marL="0" lvl="0" indent="0" algn="l" rtl="0">
                        <a:spcBef>
                          <a:spcPts val="1200"/>
                        </a:spcBef>
                        <a:spcAft>
                          <a:spcPts val="0"/>
                        </a:spcAft>
                        <a:buNone/>
                      </a:pPr>
                      <a:r>
                        <a:rPr lang="en-US">
                          <a:solidFill>
                            <a:schemeClr val="lt1"/>
                          </a:solidFill>
                          <a:latin typeface="Roboto"/>
                          <a:ea typeface="Roboto"/>
                          <a:cs typeface="Roboto"/>
                          <a:sym typeface="Roboto"/>
                        </a:rPr>
                        <a:t>Italian</a:t>
                      </a:r>
                      <a:endParaRPr>
                        <a:solidFill>
                          <a:schemeClr val="lt1"/>
                        </a:solidFill>
                        <a:latin typeface="Roboto"/>
                        <a:ea typeface="Roboto"/>
                        <a:cs typeface="Roboto"/>
                        <a:sym typeface="Roboto"/>
                      </a:endParaRPr>
                    </a:p>
                    <a:p>
                      <a:pPr marL="0" lvl="0" indent="0" algn="l" rtl="0">
                        <a:spcBef>
                          <a:spcPts val="1200"/>
                        </a:spcBef>
                        <a:spcAft>
                          <a:spcPts val="0"/>
                        </a:spcAft>
                        <a:buNone/>
                      </a:pPr>
                      <a:r>
                        <a:rPr lang="en-US">
                          <a:solidFill>
                            <a:schemeClr val="lt1"/>
                          </a:solidFill>
                          <a:latin typeface="Roboto"/>
                          <a:ea typeface="Roboto"/>
                          <a:cs typeface="Roboto"/>
                          <a:sym typeface="Roboto"/>
                        </a:rPr>
                        <a:t>Journalism</a:t>
                      </a:r>
                      <a:endParaRPr>
                        <a:solidFill>
                          <a:schemeClr val="lt1"/>
                        </a:solidFill>
                        <a:latin typeface="Roboto"/>
                        <a:ea typeface="Roboto"/>
                        <a:cs typeface="Roboto"/>
                        <a:sym typeface="Roboto"/>
                      </a:endParaRPr>
                    </a:p>
                  </a:txBody>
                  <a:tcPr marL="91425" marR="91425" marT="0" marB="91425">
                    <a:solidFill>
                      <a:srgbClr val="008EE0"/>
                    </a:solidFill>
                  </a:tcPr>
                </a:tc>
                <a:tc>
                  <a:txBody>
                    <a:bodyPr/>
                    <a:lstStyle/>
                    <a:p>
                      <a:pPr marL="0" lvl="0" indent="0" algn="l" rtl="0">
                        <a:lnSpc>
                          <a:spcPct val="100000"/>
                        </a:lnSpc>
                        <a:spcBef>
                          <a:spcPts val="1200"/>
                        </a:spcBef>
                        <a:spcAft>
                          <a:spcPts val="0"/>
                        </a:spcAft>
                        <a:buNone/>
                      </a:pPr>
                      <a:r>
                        <a:rPr lang="en-US">
                          <a:solidFill>
                            <a:schemeClr val="lt1"/>
                          </a:solidFill>
                          <a:latin typeface="Roboto"/>
                          <a:ea typeface="Roboto"/>
                          <a:cs typeface="Roboto"/>
                          <a:sym typeface="Roboto"/>
                        </a:rPr>
                        <a:t>Latin</a:t>
                      </a:r>
                      <a:endParaRPr>
                        <a:solidFill>
                          <a:schemeClr val="lt1"/>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chemeClr val="lt1"/>
                          </a:solidFill>
                          <a:latin typeface="Roboto"/>
                          <a:ea typeface="Roboto"/>
                          <a:cs typeface="Roboto"/>
                          <a:sym typeface="Roboto"/>
                        </a:rPr>
                        <a:t>Mathematics</a:t>
                      </a:r>
                      <a:endParaRPr>
                        <a:solidFill>
                          <a:schemeClr val="lt1"/>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chemeClr val="lt1"/>
                          </a:solidFill>
                          <a:latin typeface="Roboto"/>
                          <a:ea typeface="Roboto"/>
                          <a:cs typeface="Roboto"/>
                          <a:sym typeface="Roboto"/>
                        </a:rPr>
                        <a:t>Middle Eastern, South Asian &amp; African Studies</a:t>
                      </a:r>
                      <a:endParaRPr>
                        <a:solidFill>
                          <a:schemeClr val="lt1"/>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chemeClr val="lt1"/>
                          </a:solidFill>
                          <a:latin typeface="Roboto"/>
                          <a:ea typeface="Roboto"/>
                          <a:cs typeface="Roboto"/>
                          <a:sym typeface="Roboto"/>
                        </a:rPr>
                        <a:t>Music</a:t>
                      </a:r>
                      <a:endParaRPr>
                        <a:solidFill>
                          <a:schemeClr val="lt1"/>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chemeClr val="lt1"/>
                          </a:solidFill>
                          <a:latin typeface="Roboto"/>
                          <a:ea typeface="Roboto"/>
                          <a:cs typeface="Roboto"/>
                          <a:sym typeface="Roboto"/>
                        </a:rPr>
                        <a:t>Philosophy</a:t>
                      </a:r>
                      <a:endParaRPr>
                        <a:solidFill>
                          <a:schemeClr val="lt1"/>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chemeClr val="lt1"/>
                          </a:solidFill>
                          <a:latin typeface="Roboto"/>
                          <a:ea typeface="Roboto"/>
                          <a:cs typeface="Roboto"/>
                          <a:sym typeface="Roboto"/>
                        </a:rPr>
                        <a:t>Physics</a:t>
                      </a:r>
                      <a:endParaRPr>
                        <a:solidFill>
                          <a:schemeClr val="lt1"/>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chemeClr val="lt1"/>
                          </a:solidFill>
                          <a:latin typeface="Roboto"/>
                          <a:ea typeface="Roboto"/>
                          <a:cs typeface="Roboto"/>
                          <a:sym typeface="Roboto"/>
                        </a:rPr>
                        <a:t>Political Science</a:t>
                      </a:r>
                      <a:endParaRPr>
                        <a:solidFill>
                          <a:schemeClr val="lt1"/>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chemeClr val="lt1"/>
                          </a:solidFill>
                          <a:latin typeface="Roboto"/>
                          <a:ea typeface="Roboto"/>
                          <a:cs typeface="Roboto"/>
                          <a:sym typeface="Roboto"/>
                        </a:rPr>
                        <a:t>Psychology</a:t>
                      </a:r>
                      <a:endParaRPr>
                        <a:solidFill>
                          <a:schemeClr val="lt1"/>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chemeClr val="lt1"/>
                          </a:solidFill>
                          <a:latin typeface="Roboto"/>
                          <a:ea typeface="Roboto"/>
                          <a:cs typeface="Roboto"/>
                          <a:sym typeface="Roboto"/>
                        </a:rPr>
                        <a:t>Quantitative Methods: Social Sciences</a:t>
                      </a:r>
                      <a:endParaRPr>
                        <a:solidFill>
                          <a:schemeClr val="lt1"/>
                        </a:solidFill>
                        <a:latin typeface="Roboto"/>
                        <a:ea typeface="Roboto"/>
                        <a:cs typeface="Roboto"/>
                        <a:sym typeface="Roboto"/>
                      </a:endParaRPr>
                    </a:p>
                  </a:txBody>
                  <a:tcPr marL="91425" marR="91425" marT="0" marB="91425">
                    <a:solidFill>
                      <a:srgbClr val="008EE0"/>
                    </a:solidFill>
                  </a:tcPr>
                </a:tc>
                <a:tc>
                  <a:txBody>
                    <a:bodyPr/>
                    <a:lstStyle/>
                    <a:p>
                      <a:pPr marL="0" lvl="0" indent="0" algn="l" rtl="0">
                        <a:lnSpc>
                          <a:spcPct val="100000"/>
                        </a:lnSpc>
                        <a:spcBef>
                          <a:spcPts val="1200"/>
                        </a:spcBef>
                        <a:spcAft>
                          <a:spcPts val="0"/>
                        </a:spcAft>
                        <a:buNone/>
                      </a:pPr>
                      <a:r>
                        <a:rPr lang="en-US">
                          <a:solidFill>
                            <a:srgbClr val="FFFFFF"/>
                          </a:solidFill>
                          <a:latin typeface="Roboto"/>
                          <a:ea typeface="Roboto"/>
                          <a:cs typeface="Roboto"/>
                          <a:sym typeface="Roboto"/>
                        </a:rPr>
                        <a:t>Religion</a:t>
                      </a:r>
                      <a:endParaRPr>
                        <a:solidFill>
                          <a:srgbClr val="FFFFFF"/>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rgbClr val="FFFFFF"/>
                          </a:solidFill>
                          <a:latin typeface="Roboto"/>
                          <a:ea typeface="Roboto"/>
                          <a:cs typeface="Roboto"/>
                          <a:sym typeface="Roboto"/>
                        </a:rPr>
                        <a:t>Russian</a:t>
                      </a:r>
                      <a:endParaRPr>
                        <a:solidFill>
                          <a:srgbClr val="FFFFFF"/>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rgbClr val="FFFFFF"/>
                          </a:solidFill>
                          <a:latin typeface="Roboto"/>
                          <a:ea typeface="Roboto"/>
                          <a:cs typeface="Roboto"/>
                          <a:sym typeface="Roboto"/>
                        </a:rPr>
                        <a:t>Sociology</a:t>
                      </a:r>
                      <a:endParaRPr>
                        <a:solidFill>
                          <a:srgbClr val="FFFFFF"/>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rgbClr val="FFFFFF"/>
                          </a:solidFill>
                          <a:latin typeface="Roboto"/>
                          <a:ea typeface="Roboto"/>
                          <a:cs typeface="Roboto"/>
                          <a:sym typeface="Roboto"/>
                        </a:rPr>
                        <a:t>Spanish</a:t>
                      </a:r>
                      <a:endParaRPr>
                        <a:solidFill>
                          <a:srgbClr val="FFFFFF"/>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rgbClr val="FFFFFF"/>
                          </a:solidFill>
                          <a:latin typeface="Roboto"/>
                          <a:ea typeface="Roboto"/>
                          <a:cs typeface="Roboto"/>
                          <a:sym typeface="Roboto"/>
                        </a:rPr>
                        <a:t>Statistics</a:t>
                      </a:r>
                      <a:endParaRPr>
                        <a:solidFill>
                          <a:srgbClr val="FFFFFF"/>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rgbClr val="FFFFFF"/>
                          </a:solidFill>
                          <a:latin typeface="Roboto"/>
                          <a:ea typeface="Roboto"/>
                          <a:cs typeface="Roboto"/>
                          <a:sym typeface="Roboto"/>
                        </a:rPr>
                        <a:t>Theatre Arts</a:t>
                      </a:r>
                      <a:endParaRPr>
                        <a:solidFill>
                          <a:srgbClr val="FFFFFF"/>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rgbClr val="FFFFFF"/>
                          </a:solidFill>
                          <a:latin typeface="Roboto"/>
                          <a:ea typeface="Roboto"/>
                          <a:cs typeface="Roboto"/>
                          <a:sym typeface="Roboto"/>
                        </a:rPr>
                        <a:t>United Nations</a:t>
                      </a:r>
                      <a:endParaRPr>
                        <a:solidFill>
                          <a:srgbClr val="FFFFFF"/>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rgbClr val="FFFFFF"/>
                          </a:solidFill>
                          <a:latin typeface="Roboto"/>
                          <a:ea typeface="Roboto"/>
                          <a:cs typeface="Roboto"/>
                          <a:sym typeface="Roboto"/>
                        </a:rPr>
                        <a:t>Urban Studies</a:t>
                      </a:r>
                      <a:endParaRPr>
                        <a:solidFill>
                          <a:srgbClr val="FFFFFF"/>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rgbClr val="FFFFFF"/>
                          </a:solidFill>
                          <a:latin typeface="Roboto"/>
                          <a:ea typeface="Roboto"/>
                          <a:cs typeface="Roboto"/>
                          <a:sym typeface="Roboto"/>
                        </a:rPr>
                        <a:t>Writing</a:t>
                      </a:r>
                      <a:endParaRPr>
                        <a:solidFill>
                          <a:srgbClr val="FFFFFF"/>
                        </a:solidFill>
                        <a:latin typeface="Roboto"/>
                        <a:ea typeface="Roboto"/>
                        <a:cs typeface="Roboto"/>
                        <a:sym typeface="Roboto"/>
                      </a:endParaRPr>
                    </a:p>
                    <a:p>
                      <a:pPr marL="0" lvl="0" indent="0" algn="l" rtl="0">
                        <a:lnSpc>
                          <a:spcPct val="100000"/>
                        </a:lnSpc>
                        <a:spcBef>
                          <a:spcPts val="1200"/>
                        </a:spcBef>
                        <a:spcAft>
                          <a:spcPts val="0"/>
                        </a:spcAft>
                        <a:buNone/>
                      </a:pPr>
                      <a:r>
                        <a:rPr lang="en-US">
                          <a:solidFill>
                            <a:srgbClr val="FFFFFF"/>
                          </a:solidFill>
                          <a:latin typeface="Roboto"/>
                          <a:ea typeface="Roboto"/>
                          <a:cs typeface="Roboto"/>
                          <a:sym typeface="Roboto"/>
                        </a:rPr>
                        <a:t>Visual Arts</a:t>
                      </a:r>
                      <a:endParaRPr>
                        <a:solidFill>
                          <a:srgbClr val="FFFFFF"/>
                        </a:solidFill>
                        <a:latin typeface="Roboto"/>
                        <a:ea typeface="Roboto"/>
                        <a:cs typeface="Roboto"/>
                        <a:sym typeface="Roboto"/>
                      </a:endParaRPr>
                    </a:p>
                  </a:txBody>
                  <a:tcPr marL="91425" marR="91425" marT="0" marB="91425">
                    <a:solidFill>
                      <a:srgbClr val="008EE0"/>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1"/>
          <p:cNvSpPr txBox="1">
            <a:spLocks noGrp="1"/>
          </p:cNvSpPr>
          <p:nvPr>
            <p:ph type="title"/>
          </p:nvPr>
        </p:nvSpPr>
        <p:spPr>
          <a:xfrm>
            <a:off x="838200" y="470120"/>
            <a:ext cx="10515600" cy="1184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Summer-only Options</a:t>
            </a:r>
            <a:endParaRPr/>
          </a:p>
        </p:txBody>
      </p:sp>
      <p:sp>
        <p:nvSpPr>
          <p:cNvPr id="293" name="Google Shape;293;p41"/>
          <p:cNvSpPr txBox="1">
            <a:spLocks noGrp="1"/>
          </p:cNvSpPr>
          <p:nvPr>
            <p:ph type="body" idx="1"/>
          </p:nvPr>
        </p:nvSpPr>
        <p:spPr>
          <a:xfrm>
            <a:off x="838200" y="1809750"/>
            <a:ext cx="5104800" cy="3886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None/>
            </a:pPr>
            <a:r>
              <a:rPr lang="en-US" sz="2600">
                <a:latin typeface="Roboto Medium"/>
                <a:ea typeface="Roboto Medium"/>
                <a:cs typeface="Roboto Medium"/>
                <a:sym typeface="Roboto Medium"/>
              </a:rPr>
              <a:t>Certifications of </a:t>
            </a:r>
            <a:br>
              <a:rPr lang="en-US" sz="2600">
                <a:latin typeface="Roboto Medium"/>
                <a:ea typeface="Roboto Medium"/>
                <a:cs typeface="Roboto Medium"/>
                <a:sym typeface="Roboto Medium"/>
              </a:rPr>
            </a:br>
            <a:r>
              <a:rPr lang="en-US" sz="2600">
                <a:latin typeface="Roboto Medium"/>
                <a:ea typeface="Roboto Medium"/>
                <a:cs typeface="Roboto Medium"/>
                <a:sym typeface="Roboto Medium"/>
              </a:rPr>
              <a:t>Professional Achievement:</a:t>
            </a:r>
            <a:endParaRPr sz="2600">
              <a:latin typeface="Roboto Medium"/>
              <a:ea typeface="Roboto Medium"/>
              <a:cs typeface="Roboto Medium"/>
              <a:sym typeface="Roboto Medium"/>
            </a:endParaRPr>
          </a:p>
          <a:p>
            <a:pPr marL="457200" lvl="0" indent="-368300" algn="l" rtl="0">
              <a:lnSpc>
                <a:spcPct val="100000"/>
              </a:lnSpc>
              <a:spcBef>
                <a:spcPts val="1200"/>
              </a:spcBef>
              <a:spcAft>
                <a:spcPts val="0"/>
              </a:spcAft>
              <a:buSzPts val="2200"/>
              <a:buChar char="•"/>
            </a:pPr>
            <a:r>
              <a:rPr lang="en-US" sz="2200"/>
              <a:t>Critical Issues in International Relations Certification</a:t>
            </a:r>
            <a:endParaRPr sz="2200"/>
          </a:p>
          <a:p>
            <a:pPr marL="457200" lvl="0" indent="-368300" algn="l" rtl="0">
              <a:lnSpc>
                <a:spcPct val="100000"/>
              </a:lnSpc>
              <a:spcBef>
                <a:spcPts val="1200"/>
              </a:spcBef>
              <a:spcAft>
                <a:spcPts val="0"/>
              </a:spcAft>
              <a:buSzPts val="2200"/>
              <a:buChar char="•"/>
            </a:pPr>
            <a:r>
              <a:rPr lang="en-US" sz="2200"/>
              <a:t>Human Rights Certification</a:t>
            </a:r>
            <a:endParaRPr sz="2200"/>
          </a:p>
          <a:p>
            <a:pPr marL="457200" lvl="0" indent="-368300" algn="l" rtl="0">
              <a:lnSpc>
                <a:spcPct val="100000"/>
              </a:lnSpc>
              <a:spcBef>
                <a:spcPts val="1200"/>
              </a:spcBef>
              <a:spcAft>
                <a:spcPts val="0"/>
              </a:spcAft>
              <a:buSzPts val="2200"/>
              <a:buChar char="•"/>
            </a:pPr>
            <a:r>
              <a:rPr lang="en-US" sz="2200"/>
              <a:t>United Nations Certification</a:t>
            </a:r>
            <a:endParaRPr sz="2200"/>
          </a:p>
        </p:txBody>
      </p:sp>
      <p:sp>
        <p:nvSpPr>
          <p:cNvPr id="294" name="Google Shape;294;p41"/>
          <p:cNvSpPr txBox="1">
            <a:spLocks noGrp="1"/>
          </p:cNvSpPr>
          <p:nvPr>
            <p:ph type="body" idx="1"/>
          </p:nvPr>
        </p:nvSpPr>
        <p:spPr>
          <a:xfrm>
            <a:off x="6057900" y="1809750"/>
            <a:ext cx="5520300" cy="3886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None/>
            </a:pPr>
            <a:r>
              <a:rPr lang="en-US" sz="2600">
                <a:latin typeface="Roboto Medium"/>
                <a:ea typeface="Roboto Medium"/>
                <a:cs typeface="Roboto Medium"/>
                <a:sym typeface="Roboto Medium"/>
              </a:rPr>
              <a:t>Special Programs:</a:t>
            </a:r>
            <a:endParaRPr sz="2600">
              <a:latin typeface="Roboto Medium"/>
              <a:ea typeface="Roboto Medium"/>
              <a:cs typeface="Roboto Medium"/>
              <a:sym typeface="Roboto Medium"/>
            </a:endParaRPr>
          </a:p>
          <a:p>
            <a:pPr marL="457200" lvl="0" indent="-368300" algn="l" rtl="0">
              <a:lnSpc>
                <a:spcPct val="100000"/>
              </a:lnSpc>
              <a:spcBef>
                <a:spcPts val="1200"/>
              </a:spcBef>
              <a:spcAft>
                <a:spcPts val="0"/>
              </a:spcAft>
              <a:buSzPts val="2200"/>
              <a:buChar char="•"/>
            </a:pPr>
            <a:r>
              <a:rPr lang="en-US" sz="2200"/>
              <a:t>Arts in the Summer</a:t>
            </a:r>
            <a:endParaRPr sz="2200"/>
          </a:p>
          <a:p>
            <a:pPr marL="457200" lvl="0" indent="-368300" algn="l" rtl="0">
              <a:lnSpc>
                <a:spcPct val="100000"/>
              </a:lnSpc>
              <a:spcBef>
                <a:spcPts val="1200"/>
              </a:spcBef>
              <a:spcAft>
                <a:spcPts val="0"/>
              </a:spcAft>
              <a:buSzPts val="2200"/>
              <a:buChar char="•"/>
            </a:pPr>
            <a:r>
              <a:rPr lang="en-US" sz="2200"/>
              <a:t>Arabic in the Summer</a:t>
            </a:r>
            <a:endParaRPr sz="2200"/>
          </a:p>
          <a:p>
            <a:pPr marL="457200" lvl="0" indent="-368300" algn="l" rtl="0">
              <a:lnSpc>
                <a:spcPct val="100000"/>
              </a:lnSpc>
              <a:spcBef>
                <a:spcPts val="1200"/>
              </a:spcBef>
              <a:spcAft>
                <a:spcPts val="0"/>
              </a:spcAft>
              <a:buSzPts val="2200"/>
              <a:buChar char="•"/>
            </a:pPr>
            <a:r>
              <a:rPr lang="en-US" sz="2200"/>
              <a:t>Russian Practicum</a:t>
            </a:r>
            <a:endParaRPr sz="2200"/>
          </a:p>
          <a:p>
            <a:pPr marL="457200" lvl="0" indent="-368300" algn="l" rtl="0">
              <a:lnSpc>
                <a:spcPct val="100000"/>
              </a:lnSpc>
              <a:spcBef>
                <a:spcPts val="1200"/>
              </a:spcBef>
              <a:spcAft>
                <a:spcPts val="0"/>
              </a:spcAft>
              <a:buSzPts val="2200"/>
              <a:buChar char="•"/>
            </a:pPr>
            <a:r>
              <a:rPr lang="en-US" sz="2200"/>
              <a:t>Focus Areas</a:t>
            </a: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2"/>
          <p:cNvSpPr txBox="1">
            <a:spLocks noGrp="1"/>
          </p:cNvSpPr>
          <p:nvPr>
            <p:ph type="title"/>
          </p:nvPr>
        </p:nvSpPr>
        <p:spPr>
          <a:xfrm>
            <a:off x="800100" y="668028"/>
            <a:ext cx="10515600" cy="8880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2800"/>
              <a:buNone/>
            </a:pPr>
            <a:r>
              <a:rPr lang="en-US">
                <a:solidFill>
                  <a:srgbClr val="0134A1"/>
                </a:solidFill>
              </a:rPr>
              <a:t>Focus Areas for Visiting Students</a:t>
            </a:r>
            <a:endParaRPr>
              <a:solidFill>
                <a:srgbClr val="0134A1"/>
              </a:solidFill>
            </a:endParaRPr>
          </a:p>
        </p:txBody>
      </p:sp>
      <p:sp>
        <p:nvSpPr>
          <p:cNvPr id="301" name="Google Shape;301;p42"/>
          <p:cNvSpPr txBox="1">
            <a:spLocks noGrp="1"/>
          </p:cNvSpPr>
          <p:nvPr>
            <p:ph type="body" idx="1"/>
          </p:nvPr>
        </p:nvSpPr>
        <p:spPr>
          <a:xfrm>
            <a:off x="1221150" y="1973625"/>
            <a:ext cx="5097300" cy="3572400"/>
          </a:xfrm>
          <a:prstGeom prst="rect">
            <a:avLst/>
          </a:prstGeom>
          <a:noFill/>
          <a:ln w="9525" cap="flat" cmpd="sng">
            <a:solidFill>
              <a:schemeClr val="lt1"/>
            </a:solidFill>
            <a:prstDash val="solid"/>
            <a:round/>
            <a:headEnd type="none" w="sm" len="sm"/>
            <a:tailEnd type="none" w="sm" len="sm"/>
          </a:ln>
        </p:spPr>
        <p:txBody>
          <a:bodyPr spcFirstLastPara="1" wrap="square" lIns="68575" tIns="34275" rIns="68575" bIns="34275" anchor="t" anchorCtr="0">
            <a:normAutofit/>
          </a:bodyPr>
          <a:lstStyle/>
          <a:p>
            <a:pPr marL="342900" lvl="0" indent="-304800" algn="l" rtl="0">
              <a:lnSpc>
                <a:spcPct val="115000"/>
              </a:lnSpc>
              <a:spcBef>
                <a:spcPts val="0"/>
              </a:spcBef>
              <a:spcAft>
                <a:spcPts val="0"/>
              </a:spcAft>
              <a:buClr>
                <a:srgbClr val="0134A1"/>
              </a:buClr>
              <a:buSzPts val="2200"/>
              <a:buChar char="•"/>
            </a:pPr>
            <a:r>
              <a:rPr lang="en-US" sz="2200" b="0">
                <a:solidFill>
                  <a:srgbClr val="0134A1"/>
                </a:solidFill>
                <a:latin typeface="Roboto"/>
                <a:ea typeface="Roboto"/>
                <a:cs typeface="Roboto"/>
                <a:sym typeface="Roboto"/>
              </a:rPr>
              <a:t>Arts and Culture in NYC</a:t>
            </a:r>
            <a:endParaRPr sz="2200" b="0">
              <a:solidFill>
                <a:srgbClr val="0134A1"/>
              </a:solidFill>
              <a:latin typeface="Roboto"/>
              <a:ea typeface="Roboto"/>
              <a:cs typeface="Roboto"/>
              <a:sym typeface="Roboto"/>
            </a:endParaRPr>
          </a:p>
          <a:p>
            <a:pPr marL="457200" lvl="0" indent="0" algn="l" rtl="0">
              <a:lnSpc>
                <a:spcPct val="115000"/>
              </a:lnSpc>
              <a:spcBef>
                <a:spcPts val="0"/>
              </a:spcBef>
              <a:spcAft>
                <a:spcPts val="0"/>
              </a:spcAft>
              <a:buNone/>
            </a:pPr>
            <a:endParaRPr sz="2200">
              <a:solidFill>
                <a:srgbClr val="0134A1"/>
              </a:solidFill>
            </a:endParaRPr>
          </a:p>
          <a:p>
            <a:pPr marL="342900" lvl="0" indent="-304800" algn="l" rtl="0">
              <a:lnSpc>
                <a:spcPct val="115000"/>
              </a:lnSpc>
              <a:spcBef>
                <a:spcPts val="0"/>
              </a:spcBef>
              <a:spcAft>
                <a:spcPts val="0"/>
              </a:spcAft>
              <a:buClr>
                <a:srgbClr val="0134A1"/>
              </a:buClr>
              <a:buSzPts val="2200"/>
              <a:buChar char="•"/>
            </a:pPr>
            <a:r>
              <a:rPr lang="en-US" sz="2200" b="0">
                <a:solidFill>
                  <a:srgbClr val="0134A1"/>
                </a:solidFill>
                <a:latin typeface="Roboto"/>
                <a:ea typeface="Roboto"/>
                <a:cs typeface="Roboto"/>
                <a:sym typeface="Roboto"/>
              </a:rPr>
              <a:t>Foundations of Pre-Medicine</a:t>
            </a:r>
            <a:endParaRPr sz="2200" b="0">
              <a:solidFill>
                <a:srgbClr val="0134A1"/>
              </a:solidFill>
              <a:latin typeface="Roboto"/>
              <a:ea typeface="Roboto"/>
              <a:cs typeface="Roboto"/>
              <a:sym typeface="Roboto"/>
            </a:endParaRPr>
          </a:p>
          <a:p>
            <a:pPr marL="457200" lvl="0" indent="0" algn="l" rtl="0">
              <a:lnSpc>
                <a:spcPct val="115000"/>
              </a:lnSpc>
              <a:spcBef>
                <a:spcPts val="0"/>
              </a:spcBef>
              <a:spcAft>
                <a:spcPts val="0"/>
              </a:spcAft>
              <a:buNone/>
            </a:pPr>
            <a:endParaRPr sz="2200">
              <a:solidFill>
                <a:srgbClr val="0134A1"/>
              </a:solidFill>
            </a:endParaRPr>
          </a:p>
          <a:p>
            <a:pPr marL="342900" lvl="0" indent="-304800" algn="l" rtl="0">
              <a:lnSpc>
                <a:spcPct val="115000"/>
              </a:lnSpc>
              <a:spcBef>
                <a:spcPts val="0"/>
              </a:spcBef>
              <a:spcAft>
                <a:spcPts val="0"/>
              </a:spcAft>
              <a:buClr>
                <a:srgbClr val="0134A1"/>
              </a:buClr>
              <a:buSzPts val="2200"/>
              <a:buChar char="•"/>
            </a:pPr>
            <a:r>
              <a:rPr lang="en-US" sz="2200" b="0">
                <a:solidFill>
                  <a:srgbClr val="0134A1"/>
                </a:solidFill>
                <a:latin typeface="Roboto"/>
                <a:ea typeface="Roboto"/>
                <a:cs typeface="Roboto"/>
                <a:sym typeface="Roboto"/>
              </a:rPr>
              <a:t>Public Affairs and a Sustainable Future</a:t>
            </a:r>
            <a:endParaRPr sz="2200" b="0">
              <a:solidFill>
                <a:srgbClr val="0134A1"/>
              </a:solidFill>
              <a:latin typeface="Roboto"/>
              <a:ea typeface="Roboto"/>
              <a:cs typeface="Roboto"/>
              <a:sym typeface="Roboto"/>
            </a:endParaRPr>
          </a:p>
          <a:p>
            <a:pPr marL="457200" lvl="0" indent="0" algn="l" rtl="0">
              <a:lnSpc>
                <a:spcPct val="115000"/>
              </a:lnSpc>
              <a:spcBef>
                <a:spcPts val="0"/>
              </a:spcBef>
              <a:spcAft>
                <a:spcPts val="0"/>
              </a:spcAft>
              <a:buNone/>
            </a:pPr>
            <a:endParaRPr sz="2200">
              <a:solidFill>
                <a:srgbClr val="0134A1"/>
              </a:solidFill>
            </a:endParaRPr>
          </a:p>
          <a:p>
            <a:pPr marL="342900" lvl="0" indent="-304800" algn="l" rtl="0">
              <a:lnSpc>
                <a:spcPct val="115000"/>
              </a:lnSpc>
              <a:spcBef>
                <a:spcPts val="0"/>
              </a:spcBef>
              <a:spcAft>
                <a:spcPts val="0"/>
              </a:spcAft>
              <a:buClr>
                <a:srgbClr val="0134A1"/>
              </a:buClr>
              <a:buSzPts val="2200"/>
              <a:buChar char="•"/>
            </a:pPr>
            <a:r>
              <a:rPr lang="en-US" sz="2200" b="0">
                <a:solidFill>
                  <a:srgbClr val="0134A1"/>
                </a:solidFill>
                <a:latin typeface="Roboto"/>
                <a:ea typeface="Roboto"/>
                <a:cs typeface="Roboto"/>
                <a:sym typeface="Roboto"/>
              </a:rPr>
              <a:t>Wall Street Prep: Economics, Finance &amp; Analytics</a:t>
            </a:r>
            <a:endParaRPr sz="2200" b="0">
              <a:solidFill>
                <a:srgbClr val="0134A1"/>
              </a:solidFill>
              <a:latin typeface="Roboto"/>
              <a:ea typeface="Roboto"/>
              <a:cs typeface="Roboto"/>
              <a:sym typeface="Roboto"/>
            </a:endParaRPr>
          </a:p>
          <a:p>
            <a:pPr marL="457200" lvl="0" indent="0" algn="l" rtl="0">
              <a:lnSpc>
                <a:spcPct val="115000"/>
              </a:lnSpc>
              <a:spcBef>
                <a:spcPts val="0"/>
              </a:spcBef>
              <a:spcAft>
                <a:spcPts val="0"/>
              </a:spcAft>
              <a:buSzPts val="1600"/>
              <a:buNone/>
            </a:pPr>
            <a:endParaRPr sz="1300">
              <a:solidFill>
                <a:srgbClr val="262626"/>
              </a:solidFill>
            </a:endParaRPr>
          </a:p>
        </p:txBody>
      </p:sp>
      <p:pic>
        <p:nvPicPr>
          <p:cNvPr id="302" name="Google Shape;302;p42"/>
          <p:cNvPicPr preferRelativeResize="0"/>
          <p:nvPr/>
        </p:nvPicPr>
        <p:blipFill rotWithShape="1">
          <a:blip r:embed="rId3">
            <a:alphaModFix/>
          </a:blip>
          <a:srcRect/>
          <a:stretch/>
        </p:blipFill>
        <p:spPr>
          <a:xfrm>
            <a:off x="6860891" y="1973618"/>
            <a:ext cx="3263150" cy="2732900"/>
          </a:xfrm>
          <a:prstGeom prst="rect">
            <a:avLst/>
          </a:prstGeom>
          <a:noFill/>
          <a:ln w="76200" cap="flat" cmpd="sng">
            <a:solidFill>
              <a:srgbClr val="003A7F"/>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
        <p:nvSpPr>
          <p:cNvPr id="308" name="Google Shape;308;p43"/>
          <p:cNvSpPr txBox="1">
            <a:spLocks noGrp="1"/>
          </p:cNvSpPr>
          <p:nvPr>
            <p:ph type="title"/>
          </p:nvPr>
        </p:nvSpPr>
        <p:spPr>
          <a:xfrm>
            <a:off x="838200" y="470120"/>
            <a:ext cx="10515600" cy="1184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a:t>F-1 Visa Requirements</a:t>
            </a:r>
            <a:endParaRPr/>
          </a:p>
        </p:txBody>
      </p:sp>
      <p:sp>
        <p:nvSpPr>
          <p:cNvPr id="309" name="Google Shape;309;p43"/>
          <p:cNvSpPr txBox="1">
            <a:spLocks noGrp="1"/>
          </p:cNvSpPr>
          <p:nvPr>
            <p:ph type="body" idx="1"/>
          </p:nvPr>
        </p:nvSpPr>
        <p:spPr>
          <a:xfrm>
            <a:off x="4787150" y="2365198"/>
            <a:ext cx="6566700" cy="2797800"/>
          </a:xfrm>
          <a:prstGeom prst="rect">
            <a:avLst/>
          </a:prstGeom>
          <a:noFill/>
          <a:ln>
            <a:noFill/>
          </a:ln>
        </p:spPr>
        <p:txBody>
          <a:bodyPr spcFirstLastPara="1" wrap="square" lIns="91425" tIns="45700" rIns="91425" bIns="45700" anchor="t" anchorCtr="0">
            <a:noAutofit/>
          </a:bodyPr>
          <a:lstStyle/>
          <a:p>
            <a:pPr marL="114300" lvl="0" indent="0" algn="l" rtl="0">
              <a:lnSpc>
                <a:spcPct val="100000"/>
              </a:lnSpc>
              <a:spcBef>
                <a:spcPts val="1200"/>
              </a:spcBef>
              <a:spcAft>
                <a:spcPts val="0"/>
              </a:spcAft>
              <a:buSzPts val="1800"/>
              <a:buNone/>
            </a:pPr>
            <a:r>
              <a:rPr lang="en-US"/>
              <a:t>International students on an F-1 visa must take a full-time course load:</a:t>
            </a:r>
            <a:endParaRPr/>
          </a:p>
          <a:p>
            <a:pPr marL="914400" lvl="1" indent="-381000" algn="l" rtl="0">
              <a:lnSpc>
                <a:spcPct val="100000"/>
              </a:lnSpc>
              <a:spcBef>
                <a:spcPts val="500"/>
              </a:spcBef>
              <a:spcAft>
                <a:spcPts val="0"/>
              </a:spcAft>
              <a:buClr>
                <a:srgbClr val="008EE0"/>
              </a:buClr>
              <a:buSzPts val="2400"/>
              <a:buChar char="•"/>
            </a:pPr>
            <a:r>
              <a:rPr lang="en-US" sz="2400">
                <a:solidFill>
                  <a:srgbClr val="008EE0"/>
                </a:solidFill>
                <a:latin typeface="Roboto"/>
                <a:ea typeface="Roboto"/>
                <a:cs typeface="Roboto"/>
                <a:sym typeface="Roboto"/>
              </a:rPr>
              <a:t>12 credits (4 courses) </a:t>
            </a:r>
            <a:br>
              <a:rPr lang="en-US" sz="2400">
                <a:solidFill>
                  <a:srgbClr val="008EE0"/>
                </a:solidFill>
                <a:latin typeface="Roboto"/>
                <a:ea typeface="Roboto"/>
                <a:cs typeface="Roboto"/>
                <a:sym typeface="Roboto"/>
              </a:rPr>
            </a:br>
            <a:r>
              <a:rPr lang="en-US">
                <a:solidFill>
                  <a:srgbClr val="008EE0"/>
                </a:solidFill>
                <a:latin typeface="Roboto"/>
                <a:ea typeface="Roboto"/>
                <a:cs typeface="Roboto"/>
                <a:sym typeface="Roboto"/>
              </a:rPr>
              <a:t>for the full summer session.</a:t>
            </a:r>
            <a:endParaRPr>
              <a:solidFill>
                <a:srgbClr val="008EE0"/>
              </a:solidFill>
              <a:latin typeface="Roboto"/>
              <a:ea typeface="Roboto"/>
              <a:cs typeface="Roboto"/>
              <a:sym typeface="Roboto"/>
            </a:endParaRPr>
          </a:p>
          <a:p>
            <a:pPr marL="914400" lvl="1" indent="-381000" algn="l" rtl="0">
              <a:lnSpc>
                <a:spcPct val="100000"/>
              </a:lnSpc>
              <a:spcBef>
                <a:spcPts val="500"/>
              </a:spcBef>
              <a:spcAft>
                <a:spcPts val="0"/>
              </a:spcAft>
              <a:buClr>
                <a:srgbClr val="008EE0"/>
              </a:buClr>
              <a:buSzPts val="2400"/>
              <a:buChar char="•"/>
            </a:pPr>
            <a:r>
              <a:rPr lang="en-US">
                <a:solidFill>
                  <a:srgbClr val="008EE0"/>
                </a:solidFill>
                <a:latin typeface="Roboto"/>
                <a:ea typeface="Roboto"/>
                <a:cs typeface="Roboto"/>
                <a:sym typeface="Roboto"/>
              </a:rPr>
              <a:t>6 credits (2 courses) </a:t>
            </a:r>
            <a:br>
              <a:rPr lang="en-US">
                <a:solidFill>
                  <a:srgbClr val="008EE0"/>
                </a:solidFill>
                <a:latin typeface="Roboto"/>
                <a:ea typeface="Roboto"/>
                <a:cs typeface="Roboto"/>
                <a:sym typeface="Roboto"/>
              </a:rPr>
            </a:br>
            <a:r>
              <a:rPr lang="en-US">
                <a:solidFill>
                  <a:srgbClr val="008EE0"/>
                </a:solidFill>
                <a:latin typeface="Roboto"/>
                <a:ea typeface="Roboto"/>
                <a:cs typeface="Roboto"/>
                <a:sym typeface="Roboto"/>
              </a:rPr>
              <a:t>per summer session term. </a:t>
            </a:r>
            <a:endParaRPr>
              <a:solidFill>
                <a:srgbClr val="008EE0"/>
              </a:solidFill>
              <a:latin typeface="Roboto"/>
              <a:ea typeface="Roboto"/>
              <a:cs typeface="Roboto"/>
              <a:sym typeface="Roboto"/>
            </a:endParaRPr>
          </a:p>
          <a:p>
            <a:pPr marL="0" lvl="0" indent="0" algn="l" rtl="0">
              <a:lnSpc>
                <a:spcPct val="100000"/>
              </a:lnSpc>
              <a:spcBef>
                <a:spcPts val="500"/>
              </a:spcBef>
              <a:spcAft>
                <a:spcPts val="0"/>
              </a:spcAft>
              <a:buNone/>
            </a:pPr>
            <a:endParaRPr>
              <a:solidFill>
                <a:srgbClr val="008EE0"/>
              </a:solidFill>
              <a:latin typeface="Roboto"/>
              <a:ea typeface="Roboto"/>
              <a:cs typeface="Roboto"/>
              <a:sym typeface="Roboto"/>
            </a:endParaRPr>
          </a:p>
          <a:p>
            <a:pPr marL="914400" lvl="0" indent="0" algn="l" rtl="0">
              <a:lnSpc>
                <a:spcPct val="100000"/>
              </a:lnSpc>
              <a:spcBef>
                <a:spcPts val="500"/>
              </a:spcBef>
              <a:spcAft>
                <a:spcPts val="0"/>
              </a:spcAft>
              <a:buNone/>
            </a:pPr>
            <a:endParaRPr sz="2400">
              <a:solidFill>
                <a:srgbClr val="008EE0"/>
              </a:solidFill>
              <a:latin typeface="Roboto"/>
              <a:ea typeface="Roboto"/>
              <a:cs typeface="Roboto"/>
              <a:sym typeface="Roboto"/>
            </a:endParaRPr>
          </a:p>
        </p:txBody>
      </p:sp>
      <p:pic>
        <p:nvPicPr>
          <p:cNvPr id="310" name="Google Shape;310;p43"/>
          <p:cNvPicPr preferRelativeResize="0"/>
          <p:nvPr/>
        </p:nvPicPr>
        <p:blipFill rotWithShape="1">
          <a:blip r:embed="rId3">
            <a:alphaModFix/>
          </a:blip>
          <a:srcRect/>
          <a:stretch/>
        </p:blipFill>
        <p:spPr>
          <a:xfrm>
            <a:off x="1173651" y="2276681"/>
            <a:ext cx="2886285" cy="2886285"/>
          </a:xfrm>
          <a:prstGeom prst="rect">
            <a:avLst/>
          </a:prstGeom>
          <a:noFill/>
          <a:ln>
            <a:noFill/>
          </a:ln>
        </p:spPr>
      </p:pic>
      <p:sp>
        <p:nvSpPr>
          <p:cNvPr id="311" name="Google Shape;311;p43"/>
          <p:cNvSpPr txBox="1"/>
          <p:nvPr/>
        </p:nvSpPr>
        <p:spPr>
          <a:xfrm>
            <a:off x="923200" y="5297975"/>
            <a:ext cx="10515600" cy="4770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US" sz="1900">
                <a:solidFill>
                  <a:schemeClr val="dk1"/>
                </a:solidFill>
                <a:latin typeface="Roboto"/>
                <a:ea typeface="Roboto"/>
                <a:cs typeface="Roboto"/>
                <a:sym typeface="Roboto"/>
              </a:rPr>
              <a:t>For more detailed information about the visa process please visit </a:t>
            </a:r>
            <a:r>
              <a:rPr lang="en-US" sz="1900" u="sng">
                <a:solidFill>
                  <a:schemeClr val="dk1"/>
                </a:solidFill>
                <a:latin typeface="Roboto"/>
                <a:ea typeface="Roboto"/>
                <a:cs typeface="Roboto"/>
                <a:sym typeface="Roboto"/>
                <a:hlinkClick r:id="rId4">
                  <a:extLst>
                    <a:ext uri="{A12FA001-AC4F-418D-AE19-62706E023703}">
                      <ahyp:hlinkClr xmlns:ahyp="http://schemas.microsoft.com/office/drawing/2018/hyperlinkcolor" val="tx"/>
                    </a:ext>
                  </a:extLst>
                </a:hlinkClick>
              </a:rPr>
              <a:t>www.isso.columbia.edu</a:t>
            </a:r>
            <a:r>
              <a:rPr lang="en-US" sz="1300"/>
              <a:t> </a:t>
            </a:r>
            <a:endParaRPr sz="13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44"/>
          <p:cNvPicPr preferRelativeResize="0"/>
          <p:nvPr/>
        </p:nvPicPr>
        <p:blipFill rotWithShape="1">
          <a:blip r:embed="rId3">
            <a:alphaModFix/>
          </a:blip>
          <a:srcRect l="11652" t="1281" b="167"/>
          <a:stretch/>
        </p:blipFill>
        <p:spPr>
          <a:xfrm>
            <a:off x="4295553" y="0"/>
            <a:ext cx="7896444" cy="6857998"/>
          </a:xfrm>
          <a:prstGeom prst="rect">
            <a:avLst/>
          </a:prstGeom>
          <a:noFill/>
          <a:ln>
            <a:noFill/>
          </a:ln>
        </p:spPr>
      </p:pic>
      <p:sp>
        <p:nvSpPr>
          <p:cNvPr id="318" name="Google Shape;318;p44"/>
          <p:cNvSpPr/>
          <p:nvPr/>
        </p:nvSpPr>
        <p:spPr>
          <a:xfrm>
            <a:off x="-1" y="0"/>
            <a:ext cx="4295700" cy="6858000"/>
          </a:xfrm>
          <a:prstGeom prst="rect">
            <a:avLst/>
          </a:prstGeom>
          <a:solidFill>
            <a:srgbClr val="013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9" name="Google Shape;319;p44"/>
          <p:cNvSpPr txBox="1">
            <a:spLocks noGrp="1"/>
          </p:cNvSpPr>
          <p:nvPr>
            <p:ph type="title" idx="4294967295"/>
          </p:nvPr>
        </p:nvSpPr>
        <p:spPr>
          <a:xfrm>
            <a:off x="498636" y="654467"/>
            <a:ext cx="3409800" cy="96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200"/>
              <a:buNone/>
            </a:pPr>
            <a:r>
              <a:rPr lang="en-US" sz="4000">
                <a:solidFill>
                  <a:schemeClr val="lt1"/>
                </a:solidFill>
                <a:latin typeface="Roboto Medium"/>
                <a:ea typeface="Roboto Medium"/>
                <a:cs typeface="Roboto Medium"/>
                <a:sym typeface="Roboto Medium"/>
              </a:rPr>
              <a:t>Living in </a:t>
            </a:r>
            <a:br>
              <a:rPr lang="en-US" sz="4000">
                <a:solidFill>
                  <a:schemeClr val="lt1"/>
                </a:solidFill>
                <a:latin typeface="Roboto Medium"/>
                <a:ea typeface="Roboto Medium"/>
                <a:cs typeface="Roboto Medium"/>
                <a:sym typeface="Roboto Medium"/>
              </a:rPr>
            </a:br>
            <a:r>
              <a:rPr lang="en-US" sz="4000">
                <a:solidFill>
                  <a:schemeClr val="lt1"/>
                </a:solidFill>
                <a:latin typeface="Roboto Medium"/>
                <a:ea typeface="Roboto Medium"/>
                <a:cs typeface="Roboto Medium"/>
                <a:sym typeface="Roboto Medium"/>
              </a:rPr>
              <a:t>New York City</a:t>
            </a:r>
            <a:br>
              <a:rPr lang="en-US" sz="4000">
                <a:solidFill>
                  <a:schemeClr val="lt1"/>
                </a:solidFill>
                <a:latin typeface="Roboto Medium"/>
                <a:ea typeface="Roboto Medium"/>
                <a:cs typeface="Roboto Medium"/>
                <a:sym typeface="Roboto Medium"/>
              </a:rPr>
            </a:br>
            <a:endParaRPr sz="4000">
              <a:solidFill>
                <a:schemeClr val="lt1"/>
              </a:solidFill>
              <a:latin typeface="Roboto Medium"/>
              <a:ea typeface="Roboto Medium"/>
              <a:cs typeface="Roboto Medium"/>
              <a:sym typeface="Roboto Medium"/>
            </a:endParaRPr>
          </a:p>
        </p:txBody>
      </p:sp>
      <p:cxnSp>
        <p:nvCxnSpPr>
          <p:cNvPr id="320" name="Google Shape;320;p44"/>
          <p:cNvCxnSpPr/>
          <p:nvPr/>
        </p:nvCxnSpPr>
        <p:spPr>
          <a:xfrm>
            <a:off x="498635" y="365125"/>
            <a:ext cx="3383400" cy="0"/>
          </a:xfrm>
          <a:prstGeom prst="straightConnector1">
            <a:avLst/>
          </a:prstGeom>
          <a:noFill/>
          <a:ln w="38100" cap="flat" cmpd="sng">
            <a:solidFill>
              <a:schemeClr val="lt1"/>
            </a:solidFill>
            <a:prstDash val="solid"/>
            <a:miter lim="800000"/>
            <a:headEnd type="none" w="sm" len="sm"/>
            <a:tailEnd type="none" w="sm" len="sm"/>
          </a:ln>
        </p:spPr>
      </p:cxnSp>
      <p:cxnSp>
        <p:nvCxnSpPr>
          <p:cNvPr id="321" name="Google Shape;321;p44"/>
          <p:cNvCxnSpPr/>
          <p:nvPr/>
        </p:nvCxnSpPr>
        <p:spPr>
          <a:xfrm>
            <a:off x="498635" y="2274011"/>
            <a:ext cx="3383400" cy="0"/>
          </a:xfrm>
          <a:prstGeom prst="straightConnector1">
            <a:avLst/>
          </a:prstGeom>
          <a:noFill/>
          <a:ln w="25400" cap="flat" cmpd="sng">
            <a:solidFill>
              <a:schemeClr val="lt1"/>
            </a:solidFill>
            <a:prstDash val="solid"/>
            <a:miter lim="800000"/>
            <a:headEnd type="none" w="sm" len="sm"/>
            <a:tailEnd type="none" w="sm" len="sm"/>
          </a:ln>
        </p:spPr>
      </p:cxnSp>
      <p:sp>
        <p:nvSpPr>
          <p:cNvPr id="322" name="Google Shape;322;p44"/>
          <p:cNvSpPr txBox="1"/>
          <p:nvPr/>
        </p:nvSpPr>
        <p:spPr>
          <a:xfrm>
            <a:off x="424895" y="2622809"/>
            <a:ext cx="3456900" cy="393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1200"/>
              </a:spcBef>
              <a:spcAft>
                <a:spcPts val="0"/>
              </a:spcAft>
              <a:buClr>
                <a:schemeClr val="lt1"/>
              </a:buClr>
              <a:buSzPts val="1500"/>
              <a:buFont typeface="Arial"/>
              <a:buChar char="•"/>
            </a:pPr>
            <a:r>
              <a:rPr lang="en-US" sz="2000" b="0" i="0" u="none" strike="noStrike" cap="none">
                <a:solidFill>
                  <a:schemeClr val="lt1"/>
                </a:solidFill>
                <a:latin typeface="Roboto"/>
                <a:ea typeface="Roboto"/>
                <a:cs typeface="Roboto"/>
                <a:sym typeface="Roboto"/>
              </a:rPr>
              <a:t>Home to thousands </a:t>
            </a:r>
            <a:br>
              <a:rPr lang="en-US" sz="2000" b="0" i="0" u="none" strike="noStrike" cap="none">
                <a:solidFill>
                  <a:schemeClr val="lt1"/>
                </a:solidFill>
                <a:latin typeface="Roboto"/>
                <a:ea typeface="Roboto"/>
                <a:cs typeface="Roboto"/>
                <a:sym typeface="Roboto"/>
              </a:rPr>
            </a:br>
            <a:r>
              <a:rPr lang="en-US" sz="2000" b="0" i="0" u="none" strike="noStrike" cap="none">
                <a:solidFill>
                  <a:schemeClr val="lt1"/>
                </a:solidFill>
                <a:latin typeface="Roboto"/>
                <a:ea typeface="Roboto"/>
                <a:cs typeface="Roboto"/>
                <a:sym typeface="Roboto"/>
              </a:rPr>
              <a:t>of multinational companies</a:t>
            </a:r>
            <a:endParaRPr sz="2000" b="0" i="0" u="none" strike="noStrike" cap="none">
              <a:solidFill>
                <a:schemeClr val="lt1"/>
              </a:solidFill>
              <a:latin typeface="Roboto"/>
              <a:ea typeface="Roboto"/>
              <a:cs typeface="Roboto"/>
              <a:sym typeface="Roboto"/>
            </a:endParaRPr>
          </a:p>
          <a:p>
            <a:pPr marL="342900" marR="0" lvl="0" indent="-342900" algn="l" rtl="0">
              <a:lnSpc>
                <a:spcPct val="100000"/>
              </a:lnSpc>
              <a:spcBef>
                <a:spcPts val="1200"/>
              </a:spcBef>
              <a:spcAft>
                <a:spcPts val="0"/>
              </a:spcAft>
              <a:buClr>
                <a:schemeClr val="lt1"/>
              </a:buClr>
              <a:buSzPts val="1500"/>
              <a:buFont typeface="Arial"/>
              <a:buChar char="•"/>
            </a:pPr>
            <a:r>
              <a:rPr lang="en-US" sz="2000" b="0" i="0" u="none" strike="noStrike" cap="none">
                <a:solidFill>
                  <a:schemeClr val="lt1"/>
                </a:solidFill>
                <a:latin typeface="Roboto"/>
                <a:ea typeface="Roboto"/>
                <a:cs typeface="Roboto"/>
                <a:sym typeface="Roboto"/>
              </a:rPr>
              <a:t>Important industries </a:t>
            </a:r>
            <a:br>
              <a:rPr lang="en-US" sz="2000" b="0" i="0" u="none" strike="noStrike" cap="none">
                <a:solidFill>
                  <a:schemeClr val="lt1"/>
                </a:solidFill>
                <a:latin typeface="Roboto"/>
                <a:ea typeface="Roboto"/>
                <a:cs typeface="Roboto"/>
                <a:sym typeface="Roboto"/>
              </a:rPr>
            </a:br>
            <a:r>
              <a:rPr lang="en-US" sz="2000" b="0" i="0" u="none" strike="noStrike" cap="none">
                <a:solidFill>
                  <a:schemeClr val="lt1"/>
                </a:solidFill>
                <a:latin typeface="Roboto"/>
                <a:ea typeface="Roboto"/>
                <a:cs typeface="Roboto"/>
                <a:sym typeface="Roboto"/>
              </a:rPr>
              <a:t>and landmarks</a:t>
            </a:r>
            <a:endParaRPr sz="2000" b="0" i="0" u="none" strike="noStrike" cap="none">
              <a:solidFill>
                <a:schemeClr val="lt1"/>
              </a:solidFill>
              <a:latin typeface="Roboto"/>
              <a:ea typeface="Roboto"/>
              <a:cs typeface="Roboto"/>
              <a:sym typeface="Roboto"/>
            </a:endParaRPr>
          </a:p>
          <a:p>
            <a:pPr marL="342900" marR="0" lvl="0" indent="-342900" algn="l" rtl="0">
              <a:lnSpc>
                <a:spcPct val="100000"/>
              </a:lnSpc>
              <a:spcBef>
                <a:spcPts val="1200"/>
              </a:spcBef>
              <a:spcAft>
                <a:spcPts val="0"/>
              </a:spcAft>
              <a:buClr>
                <a:schemeClr val="lt1"/>
              </a:buClr>
              <a:buSzPts val="1500"/>
              <a:buFont typeface="Arial"/>
              <a:buChar char="•"/>
            </a:pPr>
            <a:r>
              <a:rPr lang="en-US" sz="2000" b="0" i="0" u="none" strike="noStrike" cap="none">
                <a:solidFill>
                  <a:schemeClr val="lt1"/>
                </a:solidFill>
                <a:latin typeface="Roboto"/>
                <a:ea typeface="Roboto"/>
                <a:cs typeface="Roboto"/>
                <a:sym typeface="Roboto"/>
              </a:rPr>
              <a:t>Living laboratory </a:t>
            </a:r>
            <a:br>
              <a:rPr lang="en-US" sz="2000" b="0" i="0" u="none" strike="noStrike" cap="none">
                <a:solidFill>
                  <a:schemeClr val="lt1"/>
                </a:solidFill>
                <a:latin typeface="Roboto"/>
                <a:ea typeface="Roboto"/>
                <a:cs typeface="Roboto"/>
                <a:sym typeface="Roboto"/>
              </a:rPr>
            </a:br>
            <a:r>
              <a:rPr lang="en-US" sz="2000" b="0" i="0" u="none" strike="noStrike" cap="none">
                <a:solidFill>
                  <a:schemeClr val="lt1"/>
                </a:solidFill>
                <a:latin typeface="Roboto"/>
                <a:ea typeface="Roboto"/>
                <a:cs typeface="Roboto"/>
                <a:sym typeface="Roboto"/>
              </a:rPr>
              <a:t>for students</a:t>
            </a:r>
            <a:endParaRPr sz="2000" b="0" i="0" u="none" strike="noStrike" cap="none">
              <a:solidFill>
                <a:schemeClr val="lt1"/>
              </a:solidFill>
              <a:latin typeface="Roboto"/>
              <a:ea typeface="Roboto"/>
              <a:cs typeface="Roboto"/>
              <a:sym typeface="Roboto"/>
            </a:endParaRPr>
          </a:p>
          <a:p>
            <a:pPr marL="342900" marR="0" lvl="0" indent="-342900" algn="l" rtl="0">
              <a:lnSpc>
                <a:spcPct val="100000"/>
              </a:lnSpc>
              <a:spcBef>
                <a:spcPts val="1200"/>
              </a:spcBef>
              <a:spcAft>
                <a:spcPts val="0"/>
              </a:spcAft>
              <a:buClr>
                <a:schemeClr val="lt1"/>
              </a:buClr>
              <a:buSzPts val="1500"/>
              <a:buFont typeface="Arial"/>
              <a:buChar char="•"/>
            </a:pPr>
            <a:r>
              <a:rPr lang="en-US" sz="2000" b="0" i="0" u="none" strike="noStrike" cap="none">
                <a:solidFill>
                  <a:schemeClr val="lt1"/>
                </a:solidFill>
                <a:latin typeface="Roboto"/>
                <a:ea typeface="Roboto"/>
                <a:cs typeface="Roboto"/>
                <a:sym typeface="Roboto"/>
              </a:rPr>
              <a:t>Broadway theater </a:t>
            </a:r>
            <a:br>
              <a:rPr lang="en-US" sz="2000" b="0" i="0" u="none" strike="noStrike" cap="none">
                <a:solidFill>
                  <a:schemeClr val="lt1"/>
                </a:solidFill>
                <a:latin typeface="Roboto"/>
                <a:ea typeface="Roboto"/>
                <a:cs typeface="Roboto"/>
                <a:sym typeface="Roboto"/>
              </a:rPr>
            </a:br>
            <a:r>
              <a:rPr lang="en-US" sz="2000" b="0" i="0" u="none" strike="noStrike" cap="none">
                <a:solidFill>
                  <a:schemeClr val="lt1"/>
                </a:solidFill>
                <a:latin typeface="Roboto"/>
                <a:ea typeface="Roboto"/>
                <a:cs typeface="Roboto"/>
                <a:sym typeface="Roboto"/>
              </a:rPr>
              <a:t>and great museums</a:t>
            </a:r>
            <a:endParaRPr sz="2000" b="0" i="0" u="none" strike="noStrike" cap="none">
              <a:solidFill>
                <a:schemeClr val="lt1"/>
              </a:solidFill>
              <a:latin typeface="Roboto"/>
              <a:ea typeface="Roboto"/>
              <a:cs typeface="Roboto"/>
              <a:sym typeface="Roboto"/>
            </a:endParaRPr>
          </a:p>
          <a:p>
            <a:pPr marL="342900" marR="0" lvl="0" indent="-342900" algn="l" rtl="0">
              <a:lnSpc>
                <a:spcPct val="100000"/>
              </a:lnSpc>
              <a:spcBef>
                <a:spcPts val="1200"/>
              </a:spcBef>
              <a:spcAft>
                <a:spcPts val="0"/>
              </a:spcAft>
              <a:buClr>
                <a:schemeClr val="lt1"/>
              </a:buClr>
              <a:buSzPts val="1500"/>
              <a:buFont typeface="Arial"/>
              <a:buChar char="•"/>
            </a:pPr>
            <a:r>
              <a:rPr lang="en-US" sz="2000" b="0" i="0" u="none" strike="noStrike" cap="none">
                <a:solidFill>
                  <a:schemeClr val="lt1"/>
                </a:solidFill>
                <a:latin typeface="Roboto"/>
                <a:ea typeface="Roboto"/>
                <a:cs typeface="Roboto"/>
                <a:sym typeface="Roboto"/>
              </a:rPr>
              <a:t>24,000+ restaurants</a:t>
            </a:r>
            <a:endParaRPr sz="2000" b="0" i="0" u="none" strike="noStrike" cap="none">
              <a:solidFill>
                <a:schemeClr val="lt1"/>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4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29" name="Google Shape;329;p45"/>
          <p:cNvSpPr/>
          <p:nvPr/>
        </p:nvSpPr>
        <p:spPr>
          <a:xfrm>
            <a:off x="0" y="0"/>
            <a:ext cx="4389000" cy="6858000"/>
          </a:xfrm>
          <a:prstGeom prst="rect">
            <a:avLst/>
          </a:prstGeom>
          <a:solidFill>
            <a:srgbClr val="013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0" name="Google Shape;330;p45"/>
          <p:cNvSpPr txBox="1">
            <a:spLocks noGrp="1"/>
          </p:cNvSpPr>
          <p:nvPr>
            <p:ph type="body" idx="4294967295"/>
          </p:nvPr>
        </p:nvSpPr>
        <p:spPr>
          <a:xfrm>
            <a:off x="448725" y="1967226"/>
            <a:ext cx="3749700" cy="3891000"/>
          </a:xfrm>
          <a:prstGeom prst="rect">
            <a:avLst/>
          </a:prstGeom>
          <a:noFill/>
          <a:ln>
            <a:noFill/>
          </a:ln>
        </p:spPr>
        <p:txBody>
          <a:bodyPr spcFirstLastPara="1" wrap="square" lIns="91425" tIns="45700" rIns="91425" bIns="45700" anchor="t" anchorCtr="0">
            <a:noAutofit/>
          </a:bodyPr>
          <a:lstStyle/>
          <a:p>
            <a:pPr marL="457200" lvl="0" indent="-361950" algn="l" rtl="0">
              <a:lnSpc>
                <a:spcPct val="115000"/>
              </a:lnSpc>
              <a:spcBef>
                <a:spcPts val="0"/>
              </a:spcBef>
              <a:spcAft>
                <a:spcPts val="0"/>
              </a:spcAft>
              <a:buClr>
                <a:schemeClr val="lt1"/>
              </a:buClr>
              <a:buSzPts val="2100"/>
              <a:buFont typeface="Roboto"/>
              <a:buChar char="•"/>
            </a:pPr>
            <a:r>
              <a:rPr lang="en-US">
                <a:solidFill>
                  <a:srgbClr val="FFFFFF"/>
                </a:solidFill>
                <a:latin typeface="Roboto"/>
                <a:ea typeface="Roboto"/>
                <a:cs typeface="Roboto"/>
                <a:sym typeface="Roboto"/>
              </a:rPr>
              <a:t>18 libraries</a:t>
            </a:r>
            <a:endParaRPr>
              <a:solidFill>
                <a:srgbClr val="FFFFFF"/>
              </a:solidFill>
              <a:latin typeface="Roboto"/>
              <a:ea typeface="Roboto"/>
              <a:cs typeface="Roboto"/>
              <a:sym typeface="Roboto"/>
            </a:endParaRPr>
          </a:p>
          <a:p>
            <a:pPr marL="457200" lvl="0" indent="-361950" algn="l" rtl="0">
              <a:lnSpc>
                <a:spcPct val="115000"/>
              </a:lnSpc>
              <a:spcBef>
                <a:spcPts val="0"/>
              </a:spcBef>
              <a:spcAft>
                <a:spcPts val="0"/>
              </a:spcAft>
              <a:buClr>
                <a:schemeClr val="lt1"/>
              </a:buClr>
              <a:buSzPts val="2100"/>
              <a:buFont typeface="Roboto"/>
              <a:buChar char="•"/>
            </a:pPr>
            <a:r>
              <a:rPr lang="en-US">
                <a:solidFill>
                  <a:srgbClr val="FFFFFF"/>
                </a:solidFill>
                <a:latin typeface="Roboto"/>
                <a:ea typeface="Roboto"/>
                <a:cs typeface="Roboto"/>
                <a:sym typeface="Roboto"/>
              </a:rPr>
              <a:t>Use of computers, copiers and printers</a:t>
            </a:r>
            <a:endParaRPr>
              <a:solidFill>
                <a:srgbClr val="FFFFFF"/>
              </a:solidFill>
              <a:latin typeface="Roboto"/>
              <a:ea typeface="Roboto"/>
              <a:cs typeface="Roboto"/>
              <a:sym typeface="Roboto"/>
            </a:endParaRPr>
          </a:p>
          <a:p>
            <a:pPr marL="457200" lvl="0" indent="-361950" algn="l" rtl="0">
              <a:lnSpc>
                <a:spcPct val="115000"/>
              </a:lnSpc>
              <a:spcBef>
                <a:spcPts val="0"/>
              </a:spcBef>
              <a:spcAft>
                <a:spcPts val="0"/>
              </a:spcAft>
              <a:buClr>
                <a:schemeClr val="lt1"/>
              </a:buClr>
              <a:buSzPts val="2100"/>
              <a:buFont typeface="Roboto"/>
              <a:buChar char="•"/>
            </a:pPr>
            <a:r>
              <a:rPr lang="en-US">
                <a:solidFill>
                  <a:srgbClr val="FFFFFF"/>
                </a:solidFill>
                <a:latin typeface="Roboto"/>
                <a:ea typeface="Roboto"/>
                <a:cs typeface="Roboto"/>
                <a:sym typeface="Roboto"/>
              </a:rPr>
              <a:t>Study spaces</a:t>
            </a:r>
            <a:endParaRPr>
              <a:solidFill>
                <a:srgbClr val="FFFFFF"/>
              </a:solidFill>
              <a:latin typeface="Roboto"/>
              <a:ea typeface="Roboto"/>
              <a:cs typeface="Roboto"/>
              <a:sym typeface="Roboto"/>
            </a:endParaRPr>
          </a:p>
          <a:p>
            <a:pPr marL="0" lvl="0" indent="0" algn="l" rtl="0">
              <a:lnSpc>
                <a:spcPct val="115000"/>
              </a:lnSpc>
              <a:spcBef>
                <a:spcPts val="1200"/>
              </a:spcBef>
              <a:spcAft>
                <a:spcPts val="0"/>
              </a:spcAft>
              <a:buNone/>
            </a:pPr>
            <a:endParaRPr>
              <a:solidFill>
                <a:srgbClr val="FFFFFF"/>
              </a:solidFill>
              <a:latin typeface="Roboto"/>
              <a:ea typeface="Roboto"/>
              <a:cs typeface="Roboto"/>
              <a:sym typeface="Roboto"/>
            </a:endParaRPr>
          </a:p>
          <a:p>
            <a:pPr marL="0" lvl="0" indent="0" algn="l" rtl="0">
              <a:lnSpc>
                <a:spcPct val="115000"/>
              </a:lnSpc>
              <a:spcBef>
                <a:spcPts val="1200"/>
              </a:spcBef>
              <a:spcAft>
                <a:spcPts val="0"/>
              </a:spcAft>
              <a:buNone/>
            </a:pPr>
            <a:r>
              <a:rPr lang="en-US">
                <a:solidFill>
                  <a:srgbClr val="FFFFFF"/>
                </a:solidFill>
                <a:latin typeface="Roboto"/>
                <a:ea typeface="Roboto"/>
                <a:cs typeface="Roboto"/>
                <a:sym typeface="Roboto"/>
              </a:rPr>
              <a:t>For more info, go to: library.columbia.edu</a:t>
            </a:r>
            <a:endParaRPr>
              <a:solidFill>
                <a:schemeClr val="lt1"/>
              </a:solidFill>
              <a:latin typeface="Roboto"/>
              <a:ea typeface="Roboto"/>
              <a:cs typeface="Roboto"/>
              <a:sym typeface="Roboto"/>
            </a:endParaRPr>
          </a:p>
        </p:txBody>
      </p:sp>
      <p:sp>
        <p:nvSpPr>
          <p:cNvPr id="331" name="Google Shape;331;p45"/>
          <p:cNvSpPr txBox="1"/>
          <p:nvPr/>
        </p:nvSpPr>
        <p:spPr>
          <a:xfrm>
            <a:off x="448731" y="739133"/>
            <a:ext cx="3714000" cy="83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Roboto Light"/>
              <a:buNone/>
            </a:pPr>
            <a:r>
              <a:rPr lang="en-US" sz="4000">
                <a:solidFill>
                  <a:schemeClr val="lt1"/>
                </a:solidFill>
                <a:latin typeface="Roboto Medium"/>
                <a:ea typeface="Roboto Medium"/>
                <a:cs typeface="Roboto Medium"/>
                <a:sym typeface="Roboto Medium"/>
              </a:rPr>
              <a:t>Libraries</a:t>
            </a:r>
            <a:endParaRPr sz="4000" b="0" i="0" u="none" strike="noStrike" cap="none">
              <a:solidFill>
                <a:schemeClr val="lt1"/>
              </a:solidFill>
              <a:latin typeface="Roboto Medium"/>
              <a:ea typeface="Roboto Medium"/>
              <a:cs typeface="Roboto Medium"/>
              <a:sym typeface="Roboto Medium"/>
            </a:endParaRPr>
          </a:p>
        </p:txBody>
      </p:sp>
      <p:cxnSp>
        <p:nvCxnSpPr>
          <p:cNvPr id="332" name="Google Shape;332;p45"/>
          <p:cNvCxnSpPr/>
          <p:nvPr/>
        </p:nvCxnSpPr>
        <p:spPr>
          <a:xfrm>
            <a:off x="448730" y="398991"/>
            <a:ext cx="3474600" cy="0"/>
          </a:xfrm>
          <a:prstGeom prst="straightConnector1">
            <a:avLst/>
          </a:prstGeom>
          <a:noFill/>
          <a:ln w="38100" cap="flat" cmpd="sng">
            <a:solidFill>
              <a:schemeClr val="lt1"/>
            </a:solidFill>
            <a:prstDash val="solid"/>
            <a:miter lim="800000"/>
            <a:headEnd type="none" w="sm" len="sm"/>
            <a:tailEnd type="none" w="sm" len="sm"/>
          </a:ln>
        </p:spPr>
      </p:cxnSp>
      <p:cxnSp>
        <p:nvCxnSpPr>
          <p:cNvPr id="333" name="Google Shape;333;p45"/>
          <p:cNvCxnSpPr/>
          <p:nvPr/>
        </p:nvCxnSpPr>
        <p:spPr>
          <a:xfrm>
            <a:off x="448730" y="1771080"/>
            <a:ext cx="3474600" cy="0"/>
          </a:xfrm>
          <a:prstGeom prst="straightConnector1">
            <a:avLst/>
          </a:prstGeom>
          <a:noFill/>
          <a:ln w="25400" cap="flat" cmpd="sng">
            <a:solidFill>
              <a:schemeClr val="lt1"/>
            </a:solidFill>
            <a:prstDash val="solid"/>
            <a:miter lim="800000"/>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6"/>
          <p:cNvSpPr txBox="1">
            <a:spLocks noGrp="1"/>
          </p:cNvSpPr>
          <p:nvPr>
            <p:ph type="title"/>
          </p:nvPr>
        </p:nvSpPr>
        <p:spPr>
          <a:xfrm>
            <a:off x="838200" y="470120"/>
            <a:ext cx="10515600" cy="1184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Housing</a:t>
            </a:r>
            <a:endParaRPr/>
          </a:p>
        </p:txBody>
      </p:sp>
      <p:sp>
        <p:nvSpPr>
          <p:cNvPr id="340" name="Google Shape;340;p46"/>
          <p:cNvSpPr txBox="1">
            <a:spLocks noGrp="1"/>
          </p:cNvSpPr>
          <p:nvPr>
            <p:ph type="body" idx="1"/>
          </p:nvPr>
        </p:nvSpPr>
        <p:spPr>
          <a:xfrm>
            <a:off x="838200" y="1983413"/>
            <a:ext cx="4604100" cy="3886200"/>
          </a:xfrm>
          <a:prstGeom prst="rect">
            <a:avLst/>
          </a:prstGeom>
          <a:noFill/>
          <a:ln>
            <a:noFill/>
          </a:ln>
        </p:spPr>
        <p:txBody>
          <a:bodyPr spcFirstLastPara="1" wrap="square" lIns="91425" tIns="45700" rIns="91425" bIns="45700" anchor="ctr" anchorCtr="0">
            <a:noAutofit/>
          </a:bodyPr>
          <a:lstStyle/>
          <a:p>
            <a:pPr marL="457200" lvl="0" indent="-342900" algn="l" rtl="0">
              <a:lnSpc>
                <a:spcPct val="100000"/>
              </a:lnSpc>
              <a:spcBef>
                <a:spcPts val="1200"/>
              </a:spcBef>
              <a:spcAft>
                <a:spcPts val="0"/>
              </a:spcAft>
              <a:buSzPts val="1800"/>
              <a:buChar char="•"/>
            </a:pPr>
            <a:r>
              <a:rPr lang="en-US"/>
              <a:t>On-Campus housing </a:t>
            </a:r>
            <a:br>
              <a:rPr lang="en-US"/>
            </a:br>
            <a:r>
              <a:rPr lang="en-US"/>
              <a:t>is available for summer visiting students.</a:t>
            </a:r>
            <a:endParaRPr/>
          </a:p>
          <a:p>
            <a:pPr marL="457200" lvl="0" indent="-342900" algn="l" rtl="0">
              <a:lnSpc>
                <a:spcPct val="100000"/>
              </a:lnSpc>
              <a:spcBef>
                <a:spcPts val="1200"/>
              </a:spcBef>
              <a:spcAft>
                <a:spcPts val="0"/>
              </a:spcAft>
              <a:buSzPts val="1800"/>
              <a:buChar char="•"/>
            </a:pPr>
            <a:r>
              <a:rPr lang="en-US" b="1"/>
              <a:t>For more </a:t>
            </a:r>
            <a:br>
              <a:rPr lang="en-US" b="1"/>
            </a:br>
            <a:r>
              <a:rPr lang="en-US" b="1"/>
              <a:t>information, visit: </a:t>
            </a:r>
            <a:r>
              <a:rPr lang="en-US" u="sng">
                <a:solidFill>
                  <a:schemeClr val="hlink"/>
                </a:solidFill>
                <a:hlinkClick r:id="rId3"/>
              </a:rPr>
              <a:t>housing.columbia.edu</a:t>
            </a:r>
            <a:endParaRPr>
              <a:solidFill>
                <a:srgbClr val="F47721"/>
              </a:solidFill>
            </a:endParaRPr>
          </a:p>
          <a:p>
            <a:pPr marL="457200" lvl="0" indent="-228600" algn="l" rtl="0">
              <a:lnSpc>
                <a:spcPct val="100000"/>
              </a:lnSpc>
              <a:spcBef>
                <a:spcPts val="1200"/>
              </a:spcBef>
              <a:spcAft>
                <a:spcPts val="0"/>
              </a:spcAft>
              <a:buSzPts val="1800"/>
              <a:buNone/>
            </a:pPr>
            <a:endParaRPr/>
          </a:p>
        </p:txBody>
      </p:sp>
      <p:pic>
        <p:nvPicPr>
          <p:cNvPr id="341" name="Google Shape;341;p46"/>
          <p:cNvPicPr preferRelativeResize="0"/>
          <p:nvPr/>
        </p:nvPicPr>
        <p:blipFill rotWithShape="1">
          <a:blip r:embed="rId4">
            <a:alphaModFix/>
          </a:blip>
          <a:srcRect/>
          <a:stretch/>
        </p:blipFill>
        <p:spPr>
          <a:xfrm>
            <a:off x="5431235" y="2103768"/>
            <a:ext cx="5911575" cy="364547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7"/>
          <p:cNvSpPr txBox="1">
            <a:spLocks noGrp="1"/>
          </p:cNvSpPr>
          <p:nvPr>
            <p:ph type="title"/>
          </p:nvPr>
        </p:nvSpPr>
        <p:spPr>
          <a:xfrm>
            <a:off x="838200" y="470120"/>
            <a:ext cx="10515600" cy="1184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Off-Campus Housing Assistance</a:t>
            </a:r>
            <a:endParaRPr/>
          </a:p>
        </p:txBody>
      </p:sp>
      <p:sp>
        <p:nvSpPr>
          <p:cNvPr id="348" name="Google Shape;348;p47"/>
          <p:cNvSpPr txBox="1">
            <a:spLocks noGrp="1"/>
          </p:cNvSpPr>
          <p:nvPr>
            <p:ph type="body" idx="1"/>
          </p:nvPr>
        </p:nvSpPr>
        <p:spPr>
          <a:xfrm>
            <a:off x="838200" y="2038350"/>
            <a:ext cx="4576500" cy="3886200"/>
          </a:xfrm>
          <a:prstGeom prst="rect">
            <a:avLst/>
          </a:prstGeom>
          <a:noFill/>
          <a:ln>
            <a:noFill/>
          </a:ln>
        </p:spPr>
        <p:txBody>
          <a:bodyPr spcFirstLastPara="1" wrap="square" lIns="91425" tIns="45700" rIns="91425" bIns="45700" anchor="ctr" anchorCtr="0">
            <a:noAutofit/>
          </a:bodyPr>
          <a:lstStyle/>
          <a:p>
            <a:pPr marL="457200" lvl="0" indent="-342900" algn="l" rtl="0">
              <a:lnSpc>
                <a:spcPct val="100000"/>
              </a:lnSpc>
              <a:spcBef>
                <a:spcPts val="1200"/>
              </a:spcBef>
              <a:spcAft>
                <a:spcPts val="0"/>
              </a:spcAft>
              <a:buSzPts val="1800"/>
              <a:buChar char="•"/>
            </a:pPr>
            <a:r>
              <a:rPr lang="en-US" sz="2400" u="sng">
                <a:solidFill>
                  <a:schemeClr val="hlink"/>
                </a:solidFill>
                <a:hlinkClick r:id="rId3"/>
              </a:rPr>
              <a:t>ocha.facilities.columbia.edu</a:t>
            </a:r>
            <a:r>
              <a:rPr lang="en-US" sz="2400">
                <a:solidFill>
                  <a:srgbClr val="F47721"/>
                </a:solidFill>
              </a:rPr>
              <a:t> </a:t>
            </a:r>
            <a:endParaRPr sz="2400">
              <a:solidFill>
                <a:srgbClr val="F47721"/>
              </a:solidFill>
            </a:endParaRPr>
          </a:p>
          <a:p>
            <a:pPr marL="457200" lvl="0" indent="-342900" algn="l" rtl="0">
              <a:lnSpc>
                <a:spcPct val="100000"/>
              </a:lnSpc>
              <a:spcBef>
                <a:spcPts val="1200"/>
              </a:spcBef>
              <a:spcAft>
                <a:spcPts val="0"/>
              </a:spcAft>
              <a:buSzPts val="1800"/>
              <a:buChar char="•"/>
            </a:pPr>
            <a:r>
              <a:rPr lang="en-US" sz="2400"/>
              <a:t>Telephone:  212-854-2773   </a:t>
            </a:r>
            <a:endParaRPr sz="2400"/>
          </a:p>
          <a:p>
            <a:pPr marL="457200" lvl="0" indent="-342900" algn="l" rtl="0">
              <a:lnSpc>
                <a:spcPct val="100000"/>
              </a:lnSpc>
              <a:spcBef>
                <a:spcPts val="1200"/>
              </a:spcBef>
              <a:spcAft>
                <a:spcPts val="0"/>
              </a:spcAft>
              <a:buSzPts val="1800"/>
              <a:buChar char="•"/>
            </a:pPr>
            <a:r>
              <a:rPr lang="en-US" sz="2400"/>
              <a:t>401 West 119th Street        </a:t>
            </a:r>
            <a:endParaRPr/>
          </a:p>
          <a:p>
            <a:pPr marL="457200" lvl="0" indent="-342900" algn="l" rtl="0">
              <a:lnSpc>
                <a:spcPct val="100000"/>
              </a:lnSpc>
              <a:spcBef>
                <a:spcPts val="1200"/>
              </a:spcBef>
              <a:spcAft>
                <a:spcPts val="0"/>
              </a:spcAft>
              <a:buSzPts val="1800"/>
              <a:buChar char="•"/>
            </a:pPr>
            <a:r>
              <a:rPr lang="en-US" sz="2400"/>
              <a:t>Open Monday through Friday, 9:00–5:00 PM </a:t>
            </a:r>
            <a:endParaRPr sz="2400"/>
          </a:p>
          <a:p>
            <a:pPr marL="457200" lvl="0" indent="-228600" algn="l" rtl="0">
              <a:lnSpc>
                <a:spcPct val="100000"/>
              </a:lnSpc>
              <a:spcBef>
                <a:spcPts val="1200"/>
              </a:spcBef>
              <a:spcAft>
                <a:spcPts val="0"/>
              </a:spcAft>
              <a:buSzPts val="1800"/>
              <a:buNone/>
            </a:pPr>
            <a:endParaRPr sz="2400"/>
          </a:p>
        </p:txBody>
      </p:sp>
      <p:pic>
        <p:nvPicPr>
          <p:cNvPr id="349" name="Google Shape;349;p47" descr="Screen Shot 2019-09-28 at 11.00.36 AM.png"/>
          <p:cNvPicPr preferRelativeResize="0"/>
          <p:nvPr/>
        </p:nvPicPr>
        <p:blipFill rotWithShape="1">
          <a:blip r:embed="rId4">
            <a:alphaModFix/>
          </a:blip>
          <a:srcRect/>
          <a:stretch/>
        </p:blipFill>
        <p:spPr>
          <a:xfrm>
            <a:off x="5602954" y="2310134"/>
            <a:ext cx="5750846" cy="334263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8"/>
          <p:cNvSpPr txBox="1">
            <a:spLocks noGrp="1"/>
          </p:cNvSpPr>
          <p:nvPr>
            <p:ph type="ctrTitle"/>
          </p:nvPr>
        </p:nvSpPr>
        <p:spPr>
          <a:xfrm>
            <a:off x="708250" y="2540250"/>
            <a:ext cx="4710900" cy="2412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0"/>
              </a:spcAft>
              <a:buSzPts val="3200"/>
              <a:buNone/>
            </a:pPr>
            <a:r>
              <a:rPr lang="en-US" sz="3800">
                <a:latin typeface="Roboto"/>
                <a:ea typeface="Roboto"/>
                <a:cs typeface="Roboto"/>
                <a:sym typeface="Roboto"/>
              </a:rPr>
              <a:t>Questions?</a:t>
            </a:r>
            <a:endParaRPr sz="3800">
              <a:latin typeface="Roboto"/>
              <a:ea typeface="Roboto"/>
              <a:cs typeface="Roboto"/>
              <a:sym typeface="Roboto"/>
            </a:endParaRPr>
          </a:p>
          <a:p>
            <a:pPr marL="60325" lvl="0" indent="-9525" algn="l" rtl="0">
              <a:lnSpc>
                <a:spcPct val="100000"/>
              </a:lnSpc>
              <a:spcBef>
                <a:spcPts val="2400"/>
              </a:spcBef>
              <a:spcAft>
                <a:spcPts val="0"/>
              </a:spcAft>
              <a:buClr>
                <a:srgbClr val="000000"/>
              </a:buClr>
              <a:buSzPts val="2400"/>
              <a:buFont typeface="Arial"/>
              <a:buNone/>
            </a:pPr>
            <a:r>
              <a:rPr lang="en-US" sz="2200">
                <a:latin typeface="Roboto"/>
                <a:ea typeface="Roboto"/>
                <a:cs typeface="Roboto"/>
                <a:sym typeface="Roboto"/>
              </a:rPr>
              <a:t>More information available:</a:t>
            </a:r>
            <a:endParaRPr sz="2200">
              <a:latin typeface="Roboto"/>
              <a:ea typeface="Roboto"/>
              <a:cs typeface="Roboto"/>
              <a:sym typeface="Roboto"/>
            </a:endParaRPr>
          </a:p>
          <a:p>
            <a:pPr marL="457200" lvl="0" indent="-368300" algn="l" rtl="0">
              <a:lnSpc>
                <a:spcPct val="115000"/>
              </a:lnSpc>
              <a:spcBef>
                <a:spcPts val="1000"/>
              </a:spcBef>
              <a:spcAft>
                <a:spcPts val="0"/>
              </a:spcAft>
              <a:buClr>
                <a:srgbClr val="6CACE4"/>
              </a:buClr>
              <a:buSzPts val="2200"/>
              <a:buFont typeface="Roboto Light"/>
              <a:buChar char="-"/>
            </a:pPr>
            <a:r>
              <a:rPr lang="en-US" sz="2200">
                <a:uFill>
                  <a:noFill/>
                </a:uFill>
                <a:hlinkClick r:id="rId3"/>
              </a:rPr>
              <a:t>summer.sps.columbia.edu</a:t>
            </a:r>
            <a:endParaRPr sz="2200"/>
          </a:p>
          <a:p>
            <a:pPr marL="457200" lvl="0" indent="-368300" algn="l" rtl="0">
              <a:lnSpc>
                <a:spcPct val="115000"/>
              </a:lnSpc>
              <a:spcBef>
                <a:spcPts val="0"/>
              </a:spcBef>
              <a:spcAft>
                <a:spcPts val="0"/>
              </a:spcAft>
              <a:buClr>
                <a:srgbClr val="6CACE4"/>
              </a:buClr>
              <a:buSzPts val="2200"/>
              <a:buFont typeface="Roboto Light"/>
              <a:buChar char="-"/>
            </a:pPr>
            <a:r>
              <a:rPr lang="en-US" sz="2200"/>
              <a:t>212-854-9666</a:t>
            </a:r>
            <a:endParaRPr sz="2200"/>
          </a:p>
          <a:p>
            <a:pPr marL="457200" lvl="0" indent="-368300" algn="l" rtl="0">
              <a:lnSpc>
                <a:spcPct val="115000"/>
              </a:lnSpc>
              <a:spcBef>
                <a:spcPts val="0"/>
              </a:spcBef>
              <a:spcAft>
                <a:spcPts val="0"/>
              </a:spcAft>
              <a:buClr>
                <a:srgbClr val="6CACE4"/>
              </a:buClr>
              <a:buSzPts val="2200"/>
              <a:buFont typeface="Roboto Light"/>
              <a:buChar char="-"/>
            </a:pPr>
            <a:r>
              <a:rPr lang="en-US" sz="2200">
                <a:uFill>
                  <a:noFill/>
                </a:uFill>
                <a:hlinkClick r:id="rId4"/>
              </a:rPr>
              <a:t>summersession@columbia.edu</a:t>
            </a:r>
            <a:r>
              <a:rPr lang="en-US" sz="2200">
                <a:solidFill>
                  <a:schemeClr val="accent4"/>
                </a:solidFill>
                <a:uFill>
                  <a:noFill/>
                </a:uFill>
                <a:hlinkClick r:id="rId4">
                  <a:extLst>
                    <a:ext uri="{A12FA001-AC4F-418D-AE19-62706E023703}">
                      <ahyp:hlinkClr xmlns:ahyp="http://schemas.microsoft.com/office/drawing/2018/hyperlinkcolor" val="tx"/>
                    </a:ext>
                  </a:extLst>
                </a:hlinkClick>
              </a:rPr>
              <a:t> </a:t>
            </a:r>
            <a:endParaRPr sz="2200"/>
          </a:p>
        </p:txBody>
      </p:sp>
      <p:cxnSp>
        <p:nvCxnSpPr>
          <p:cNvPr id="356" name="Google Shape;356;p48"/>
          <p:cNvCxnSpPr/>
          <p:nvPr/>
        </p:nvCxnSpPr>
        <p:spPr>
          <a:xfrm>
            <a:off x="841658" y="3292210"/>
            <a:ext cx="4516200" cy="0"/>
          </a:xfrm>
          <a:prstGeom prst="straightConnector1">
            <a:avLst/>
          </a:prstGeom>
          <a:noFill/>
          <a:ln w="25400" cap="flat" cmpd="sng">
            <a:solidFill>
              <a:srgbClr val="008EE0"/>
            </a:solidFill>
            <a:prstDash val="solid"/>
            <a:miter lim="800000"/>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2"/>
          <p:cNvSpPr txBox="1">
            <a:spLocks noGrp="1"/>
          </p:cNvSpPr>
          <p:nvPr>
            <p:ph type="sldNum" idx="12"/>
          </p:nvPr>
        </p:nvSpPr>
        <p:spPr>
          <a:xfrm>
            <a:off x="11314597" y="6577021"/>
            <a:ext cx="267900" cy="1230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2</a:t>
            </a:fld>
            <a:endParaRPr/>
          </a:p>
        </p:txBody>
      </p:sp>
      <p:sp>
        <p:nvSpPr>
          <p:cNvPr id="211" name="Google Shape;211;p32"/>
          <p:cNvSpPr txBox="1"/>
          <p:nvPr/>
        </p:nvSpPr>
        <p:spPr>
          <a:xfrm>
            <a:off x="778600" y="189185"/>
            <a:ext cx="106347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accent1"/>
                </a:solidFill>
                <a:latin typeface="Roboto"/>
                <a:ea typeface="Roboto"/>
                <a:cs typeface="Roboto"/>
                <a:sym typeface="Roboto"/>
              </a:rPr>
              <a:t>Columbia University In The City Of New York</a:t>
            </a:r>
            <a:endParaRPr sz="1400" b="1" i="0" u="none" strike="noStrike" cap="none">
              <a:solidFill>
                <a:schemeClr val="accent1"/>
              </a:solidFill>
              <a:latin typeface="Arial"/>
              <a:ea typeface="Arial"/>
              <a:cs typeface="Arial"/>
              <a:sym typeface="Arial"/>
            </a:endParaRPr>
          </a:p>
        </p:txBody>
      </p:sp>
      <p:pic>
        <p:nvPicPr>
          <p:cNvPr id="212" name="Google Shape;212;p32"/>
          <p:cNvPicPr preferRelativeResize="0"/>
          <p:nvPr/>
        </p:nvPicPr>
        <p:blipFill rotWithShape="1">
          <a:blip r:embed="rId3">
            <a:alphaModFix/>
          </a:blip>
          <a:srcRect/>
          <a:stretch/>
        </p:blipFill>
        <p:spPr>
          <a:xfrm>
            <a:off x="6164475" y="1340748"/>
            <a:ext cx="4139975" cy="2305738"/>
          </a:xfrm>
          <a:prstGeom prst="rect">
            <a:avLst/>
          </a:prstGeom>
          <a:solidFill>
            <a:schemeClr val="accent3"/>
          </a:solidFill>
          <a:ln w="76200" cap="flat" cmpd="sng">
            <a:solidFill>
              <a:srgbClr val="003A7F"/>
            </a:solidFill>
            <a:prstDash val="solid"/>
            <a:round/>
            <a:headEnd type="none" w="sm" len="sm"/>
            <a:tailEnd type="none" w="sm" len="sm"/>
          </a:ln>
          <a:effectLst>
            <a:outerShdw blurRad="40000" dist="20000" dir="5400000" rotWithShape="0">
              <a:srgbClr val="000000">
                <a:alpha val="37250"/>
              </a:srgbClr>
            </a:outerShdw>
          </a:effectLst>
        </p:spPr>
      </p:pic>
      <p:sp>
        <p:nvSpPr>
          <p:cNvPr id="213" name="Google Shape;213;p32"/>
          <p:cNvSpPr txBox="1"/>
          <p:nvPr/>
        </p:nvSpPr>
        <p:spPr>
          <a:xfrm>
            <a:off x="1360452" y="1172650"/>
            <a:ext cx="4140000" cy="5233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Three undergraduate schools: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chemeClr val="dk1"/>
                </a:solidFill>
                <a:latin typeface="Calibri"/>
                <a:ea typeface="Calibri"/>
                <a:cs typeface="Calibri"/>
                <a:sym typeface="Calibri"/>
              </a:rPr>
              <a:t>Columbia College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chemeClr val="dk1"/>
                </a:solidFill>
                <a:latin typeface="Calibri"/>
                <a:ea typeface="Calibri"/>
                <a:cs typeface="Calibri"/>
                <a:sym typeface="Calibri"/>
              </a:rPr>
              <a:t>School of Engineering</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chemeClr val="dk1"/>
                </a:solidFill>
                <a:latin typeface="Calibri"/>
                <a:ea typeface="Calibri"/>
                <a:cs typeface="Calibri"/>
                <a:sym typeface="Calibri"/>
              </a:rPr>
              <a:t>School of General Studies</a:t>
            </a:r>
            <a:endParaRPr sz="1400" b="0" i="0" u="none" strike="noStrike" cap="none">
              <a:solidFill>
                <a:srgbClr val="000000"/>
              </a:solidFill>
              <a:latin typeface="Arial"/>
              <a:ea typeface="Arial"/>
              <a:cs typeface="Arial"/>
              <a:sym typeface="Arial"/>
            </a:endParaRPr>
          </a:p>
          <a:p>
            <a:pPr marL="171450" marR="0" lvl="0" indent="-10160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Eleven graduate and professional schools: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chemeClr val="dk1"/>
                </a:solidFill>
                <a:latin typeface="Calibri"/>
                <a:ea typeface="Calibri"/>
                <a:cs typeface="Calibri"/>
                <a:sym typeface="Calibri"/>
              </a:rPr>
              <a:t>Architecture, Planning &amp; Preservation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chemeClr val="dk1"/>
                </a:solidFill>
                <a:latin typeface="Calibri"/>
                <a:ea typeface="Calibri"/>
                <a:cs typeface="Calibri"/>
                <a:sym typeface="Calibri"/>
              </a:rPr>
              <a:t>Arts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chemeClr val="dk1"/>
                </a:solidFill>
                <a:latin typeface="Calibri"/>
                <a:ea typeface="Calibri"/>
                <a:cs typeface="Calibri"/>
                <a:sym typeface="Calibri"/>
              </a:rPr>
              <a:t>Business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chemeClr val="dk1"/>
                </a:solidFill>
                <a:latin typeface="Calibri"/>
                <a:ea typeface="Calibri"/>
                <a:cs typeface="Calibri"/>
                <a:sym typeface="Calibri"/>
              </a:rPr>
              <a:t>Climate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chemeClr val="dk1"/>
                </a:solidFill>
                <a:latin typeface="Calibri"/>
                <a:ea typeface="Calibri"/>
                <a:cs typeface="Calibri"/>
                <a:sym typeface="Calibri"/>
              </a:rPr>
              <a:t>Engineering</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chemeClr val="dk1"/>
                </a:solidFill>
                <a:latin typeface="Calibri"/>
                <a:ea typeface="Calibri"/>
                <a:cs typeface="Calibri"/>
                <a:sym typeface="Calibri"/>
              </a:rPr>
              <a:t>Graduate School of Arts &amp; Sciences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chemeClr val="dk1"/>
                </a:solidFill>
                <a:latin typeface="Calibri"/>
                <a:ea typeface="Calibri"/>
                <a:cs typeface="Calibri"/>
                <a:sym typeface="Calibri"/>
              </a:rPr>
              <a:t>International and Public Affairs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chemeClr val="dk1"/>
                </a:solidFill>
                <a:latin typeface="Calibri"/>
                <a:ea typeface="Calibri"/>
                <a:cs typeface="Calibri"/>
                <a:sym typeface="Calibri"/>
              </a:rPr>
              <a:t>Journalism</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chemeClr val="dk1"/>
                </a:solidFill>
                <a:latin typeface="Calibri"/>
                <a:ea typeface="Calibri"/>
                <a:cs typeface="Calibri"/>
                <a:sym typeface="Calibri"/>
              </a:rPr>
              <a:t>Law</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700"/>
              <a:buFont typeface="Arial"/>
              <a:buChar char="•"/>
            </a:pPr>
            <a:r>
              <a:rPr lang="en-US" sz="1700" b="1" i="1" u="none" strike="noStrike" cap="none">
                <a:solidFill>
                  <a:schemeClr val="accent1"/>
                </a:solidFill>
                <a:latin typeface="Calibri"/>
                <a:ea typeface="Calibri"/>
                <a:cs typeface="Calibri"/>
                <a:sym typeface="Calibri"/>
              </a:rPr>
              <a:t>Professional Studies</a:t>
            </a:r>
            <a:endParaRPr sz="1400" b="0" i="1"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chemeClr val="dk1"/>
                </a:solidFill>
                <a:latin typeface="Calibri"/>
                <a:ea typeface="Calibri"/>
                <a:cs typeface="Calibri"/>
                <a:sym typeface="Calibri"/>
              </a:rPr>
              <a:t>Social Work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Medical Center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Global Programs</a:t>
            </a: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boto"/>
              <a:ea typeface="Roboto"/>
              <a:cs typeface="Roboto"/>
              <a:sym typeface="Roboto"/>
            </a:endParaRPr>
          </a:p>
        </p:txBody>
      </p:sp>
      <p:cxnSp>
        <p:nvCxnSpPr>
          <p:cNvPr id="214" name="Google Shape;214;p32"/>
          <p:cNvCxnSpPr/>
          <p:nvPr/>
        </p:nvCxnSpPr>
        <p:spPr>
          <a:xfrm>
            <a:off x="647700" y="893617"/>
            <a:ext cx="10934700" cy="0"/>
          </a:xfrm>
          <a:prstGeom prst="straightConnector1">
            <a:avLst/>
          </a:prstGeom>
          <a:noFill/>
          <a:ln w="63500" cap="flat" cmpd="sng">
            <a:solidFill>
              <a:srgbClr val="94C2FF"/>
            </a:solidFill>
            <a:prstDash val="solid"/>
            <a:round/>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3"/>
          <p:cNvSpPr txBox="1">
            <a:spLocks noGrp="1"/>
          </p:cNvSpPr>
          <p:nvPr>
            <p:ph type="sldNum" idx="12"/>
          </p:nvPr>
        </p:nvSpPr>
        <p:spPr>
          <a:xfrm>
            <a:off x="11314597" y="6577021"/>
            <a:ext cx="267900" cy="1230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chemeClr val="dk2"/>
              </a:buClr>
              <a:buSzPts val="800"/>
              <a:buFont typeface="Calibri"/>
              <a:buNone/>
            </a:pPr>
            <a:fld id="{00000000-1234-1234-1234-123412341234}" type="slidenum">
              <a:rPr lang="en-US"/>
              <a:t>3</a:t>
            </a:fld>
            <a:endParaRPr/>
          </a:p>
        </p:txBody>
      </p:sp>
      <p:sp>
        <p:nvSpPr>
          <p:cNvPr id="221" name="Google Shape;221;p33"/>
          <p:cNvSpPr txBox="1"/>
          <p:nvPr/>
        </p:nvSpPr>
        <p:spPr>
          <a:xfrm>
            <a:off x="778600" y="267153"/>
            <a:ext cx="106347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accent1"/>
                </a:solidFill>
                <a:latin typeface="Roboto"/>
                <a:ea typeface="Roboto"/>
                <a:cs typeface="Roboto"/>
                <a:sym typeface="Roboto"/>
              </a:rPr>
              <a:t>Columbia University in the City Of New York</a:t>
            </a:r>
            <a:endParaRPr sz="1400" b="1" i="0" u="none" strike="noStrike" cap="none" dirty="0">
              <a:solidFill>
                <a:schemeClr val="accent1"/>
              </a:solidFill>
              <a:latin typeface="Arial"/>
              <a:ea typeface="Arial"/>
              <a:cs typeface="Arial"/>
              <a:sym typeface="Arial"/>
            </a:endParaRPr>
          </a:p>
        </p:txBody>
      </p:sp>
      <p:pic>
        <p:nvPicPr>
          <p:cNvPr id="222" name="Google Shape;222;p33"/>
          <p:cNvPicPr preferRelativeResize="0"/>
          <p:nvPr/>
        </p:nvPicPr>
        <p:blipFill rotWithShape="1">
          <a:blip r:embed="rId3">
            <a:alphaModFix/>
          </a:blip>
          <a:srcRect/>
          <a:stretch/>
        </p:blipFill>
        <p:spPr>
          <a:xfrm>
            <a:off x="7028832" y="881045"/>
            <a:ext cx="3372324" cy="3370677"/>
          </a:xfrm>
          <a:prstGeom prst="rect">
            <a:avLst/>
          </a:prstGeom>
          <a:noFill/>
          <a:ln>
            <a:noFill/>
          </a:ln>
        </p:spPr>
      </p:pic>
      <p:sp>
        <p:nvSpPr>
          <p:cNvPr id="223" name="Google Shape;223;p33"/>
          <p:cNvSpPr txBox="1"/>
          <p:nvPr/>
        </p:nvSpPr>
        <p:spPr>
          <a:xfrm>
            <a:off x="7125809" y="4242162"/>
            <a:ext cx="4663500" cy="187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1" u="none" strike="noStrike" cap="none">
                <a:solidFill>
                  <a:schemeClr val="dk1"/>
                </a:solidFill>
                <a:latin typeface="Roboto"/>
                <a:ea typeface="Roboto"/>
                <a:cs typeface="Roboto"/>
                <a:sym typeface="Roboto"/>
              </a:rPr>
              <a:t>          </a:t>
            </a:r>
            <a:r>
              <a:rPr lang="en-US" sz="1600" b="1" i="1" u="none" strike="noStrike" cap="none">
                <a:solidFill>
                  <a:schemeClr val="accent1"/>
                </a:solidFill>
                <a:latin typeface="Calibri"/>
                <a:ea typeface="Calibri"/>
                <a:cs typeface="Calibri"/>
                <a:sym typeface="Calibri"/>
              </a:rPr>
              <a:t>A Place of Double Magic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…a place of “doubled magic,” where “the best things of the moment were outside the rectangle of Columbia; the best things of all human history and thought were inside the rectangle.”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 - Alumnus and author Herman Wouk</a:t>
            </a:r>
            <a:endParaRPr sz="1400" b="0" i="0" u="none" strike="noStrike" cap="none">
              <a:solidFill>
                <a:srgbClr val="000000"/>
              </a:solidFill>
              <a:latin typeface="Arial"/>
              <a:ea typeface="Arial"/>
              <a:cs typeface="Arial"/>
              <a:sym typeface="Arial"/>
            </a:endParaRPr>
          </a:p>
        </p:txBody>
      </p:sp>
      <p:sp>
        <p:nvSpPr>
          <p:cNvPr id="224" name="Google Shape;224;p33"/>
          <p:cNvSpPr txBox="1"/>
          <p:nvPr/>
        </p:nvSpPr>
        <p:spPr>
          <a:xfrm>
            <a:off x="727797" y="1256301"/>
            <a:ext cx="6202500" cy="397110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Founded in </a:t>
            </a:r>
            <a:r>
              <a:rPr lang="en-US" sz="1800" b="1" i="0" u="none" strike="noStrike" cap="none">
                <a:solidFill>
                  <a:schemeClr val="dk1"/>
                </a:solidFill>
                <a:latin typeface="Calibri"/>
                <a:ea typeface="Calibri"/>
                <a:cs typeface="Calibri"/>
                <a:sym typeface="Calibri"/>
              </a:rPr>
              <a:t>1754</a:t>
            </a:r>
            <a:r>
              <a:rPr lang="en-US" sz="1800" b="0" i="0" u="none" strike="noStrike" cap="none">
                <a:solidFill>
                  <a:schemeClr val="dk1"/>
                </a:solidFill>
                <a:latin typeface="Calibri"/>
                <a:ea typeface="Calibri"/>
                <a:cs typeface="Calibri"/>
                <a:sym typeface="Calibri"/>
              </a:rPr>
              <a:t> as King’s College by Royal Charter</a:t>
            </a:r>
            <a:endParaRPr sz="1400" b="0" i="0" u="none" strike="noStrike" cap="none">
              <a:solidFill>
                <a:srgbClr val="000000"/>
              </a:solidFill>
              <a:latin typeface="Arial"/>
              <a:ea typeface="Arial"/>
              <a:cs typeface="Arial"/>
              <a:sym typeface="Arial"/>
            </a:endParaRPr>
          </a:p>
          <a:p>
            <a:pPr marL="171450" marR="0" lvl="0" indent="-5715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Oldest institution of higher learning in New York state and fifth oldest in the United States</a:t>
            </a:r>
            <a:endParaRPr sz="1400" b="0" i="0" u="none" strike="noStrike" cap="none">
              <a:solidFill>
                <a:srgbClr val="000000"/>
              </a:solidFill>
              <a:latin typeface="Arial"/>
              <a:ea typeface="Arial"/>
              <a:cs typeface="Arial"/>
              <a:sym typeface="Arial"/>
            </a:endParaRPr>
          </a:p>
          <a:p>
            <a:pPr marL="171450" marR="0" lvl="0" indent="-5715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First classes were held in a schoolhouse adjoining Trinity Church in what is now the Financial District near the World Trade Center</a:t>
            </a:r>
            <a:endParaRPr sz="1400" b="0" i="0" u="none" strike="noStrike" cap="none">
              <a:solidFill>
                <a:srgbClr val="000000"/>
              </a:solidFill>
              <a:latin typeface="Arial"/>
              <a:ea typeface="Arial"/>
              <a:cs typeface="Arial"/>
              <a:sym typeface="Arial"/>
            </a:endParaRPr>
          </a:p>
          <a:p>
            <a:pPr marL="171450" marR="0" lvl="0" indent="-5715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The American Revolution brought classes to a halt for eight years – when the school reopened it was renamed Columbia</a:t>
            </a:r>
            <a:endParaRPr sz="1400" b="0" i="0" u="none" strike="noStrike" cap="none">
              <a:solidFill>
                <a:srgbClr val="000000"/>
              </a:solidFill>
              <a:latin typeface="Arial"/>
              <a:ea typeface="Arial"/>
              <a:cs typeface="Arial"/>
              <a:sym typeface="Arial"/>
            </a:endParaRPr>
          </a:p>
          <a:p>
            <a:pPr marL="171450" marR="0" lvl="0" indent="-5715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In 1784 the name was changed to Columbia and in 1896 the campus was moved here to Morningside Heights</a:t>
            </a:r>
            <a:endParaRPr sz="1400" b="0" i="0" u="none" strike="noStrike" cap="none">
              <a:solidFill>
                <a:srgbClr val="000000"/>
              </a:solidFill>
              <a:latin typeface="Arial"/>
              <a:ea typeface="Arial"/>
              <a:cs typeface="Arial"/>
              <a:sym typeface="Arial"/>
            </a:endParaRPr>
          </a:p>
        </p:txBody>
      </p:sp>
      <p:cxnSp>
        <p:nvCxnSpPr>
          <p:cNvPr id="225" name="Google Shape;225;p33"/>
          <p:cNvCxnSpPr/>
          <p:nvPr/>
        </p:nvCxnSpPr>
        <p:spPr>
          <a:xfrm>
            <a:off x="778600" y="982394"/>
            <a:ext cx="5579700" cy="0"/>
          </a:xfrm>
          <a:prstGeom prst="straightConnector1">
            <a:avLst/>
          </a:prstGeom>
          <a:noFill/>
          <a:ln w="50800" cap="flat" cmpd="sng">
            <a:solidFill>
              <a:srgbClr val="94C2FF"/>
            </a:solidFill>
            <a:prstDash val="solid"/>
            <a:round/>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4"/>
          <p:cNvSpPr txBox="1">
            <a:spLocks noGrp="1"/>
          </p:cNvSpPr>
          <p:nvPr>
            <p:ph type="sldNum" idx="12"/>
          </p:nvPr>
        </p:nvSpPr>
        <p:spPr>
          <a:xfrm>
            <a:off x="11314597" y="6577021"/>
            <a:ext cx="267900" cy="1230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chemeClr val="dk2"/>
              </a:buClr>
              <a:buSzPts val="800"/>
              <a:buFont typeface="Calibri"/>
              <a:buNone/>
            </a:pPr>
            <a:fld id="{00000000-1234-1234-1234-123412341234}" type="slidenum">
              <a:rPr lang="en-US"/>
              <a:t>4</a:t>
            </a:fld>
            <a:endParaRPr/>
          </a:p>
        </p:txBody>
      </p:sp>
      <p:sp>
        <p:nvSpPr>
          <p:cNvPr id="232" name="Google Shape;232;p34"/>
          <p:cNvSpPr txBox="1"/>
          <p:nvPr/>
        </p:nvSpPr>
        <p:spPr>
          <a:xfrm>
            <a:off x="778600" y="267153"/>
            <a:ext cx="106347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accent1"/>
                </a:solidFill>
                <a:latin typeface="Roboto"/>
                <a:ea typeface="Roboto"/>
                <a:cs typeface="Roboto"/>
                <a:sym typeface="Roboto"/>
              </a:rPr>
              <a:t>Columbia University in the City Of New York</a:t>
            </a:r>
            <a:endParaRPr sz="1400" b="1" i="0" u="none" strike="noStrike" cap="none" dirty="0">
              <a:solidFill>
                <a:schemeClr val="accent1"/>
              </a:solidFill>
              <a:sym typeface="Arial"/>
            </a:endParaRPr>
          </a:p>
        </p:txBody>
      </p:sp>
      <p:sp>
        <p:nvSpPr>
          <p:cNvPr id="233" name="Google Shape;233;p34"/>
          <p:cNvSpPr txBox="1"/>
          <p:nvPr/>
        </p:nvSpPr>
        <p:spPr>
          <a:xfrm>
            <a:off x="778600" y="1247398"/>
            <a:ext cx="3812400" cy="366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Roboto"/>
                <a:ea typeface="Roboto"/>
                <a:cs typeface="Roboto"/>
                <a:sym typeface="Roboto"/>
              </a:rPr>
              <a:t>Recent awards and milestones include:</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000000"/>
              </a:buClr>
              <a:buSzPts val="1800"/>
              <a:buFont typeface="Arial"/>
              <a:buChar char="•"/>
            </a:pPr>
            <a:r>
              <a:rPr lang="en-US" sz="1800" b="0" i="0" u="none" strike="noStrike" cap="none" dirty="0">
                <a:solidFill>
                  <a:schemeClr val="dk1"/>
                </a:solidFill>
                <a:latin typeface="Roboto"/>
                <a:ea typeface="Roboto"/>
                <a:cs typeface="Roboto"/>
                <a:sym typeface="Roboto"/>
              </a:rPr>
              <a:t>2024 Rhodes Scholars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000000"/>
              </a:buClr>
              <a:buSzPts val="1800"/>
              <a:buFont typeface="Arial"/>
              <a:buChar char="•"/>
            </a:pPr>
            <a:r>
              <a:rPr lang="en-US" sz="1800" b="0" i="0" u="none" strike="noStrike" cap="none" dirty="0">
                <a:solidFill>
                  <a:schemeClr val="dk1"/>
                </a:solidFill>
                <a:latin typeface="Roboto"/>
                <a:ea typeface="Roboto"/>
                <a:cs typeface="Roboto"/>
                <a:sym typeface="Roboto"/>
              </a:rPr>
              <a:t>Nobel Prize in Chemistry</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000000"/>
              </a:buClr>
              <a:buSzPts val="1800"/>
              <a:buFont typeface="Arial"/>
              <a:buChar char="•"/>
            </a:pPr>
            <a:r>
              <a:rPr lang="en-US" sz="1800" b="0" i="0" u="none" strike="noStrike" cap="none" dirty="0">
                <a:solidFill>
                  <a:schemeClr val="dk1"/>
                </a:solidFill>
                <a:latin typeface="Roboto"/>
                <a:ea typeface="Roboto"/>
                <a:cs typeface="Roboto"/>
                <a:sym typeface="Roboto"/>
              </a:rPr>
              <a:t>Three 2023 MacArthur Fellows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000000"/>
              </a:buClr>
              <a:buSzPts val="1800"/>
              <a:buFont typeface="Arial"/>
              <a:buChar char="•"/>
            </a:pPr>
            <a:r>
              <a:rPr lang="en-US" sz="1800" b="0" i="0" u="none" strike="noStrike" cap="none" dirty="0">
                <a:solidFill>
                  <a:schemeClr val="dk1"/>
                </a:solidFill>
                <a:latin typeface="Roboto"/>
                <a:ea typeface="Roboto"/>
                <a:cs typeface="Roboto"/>
                <a:sym typeface="Roboto"/>
              </a:rPr>
              <a:t>2023 Tillman Scholar</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000000"/>
              </a:buClr>
              <a:buSzPts val="1800"/>
              <a:buFont typeface="Arial"/>
              <a:buChar char="•"/>
            </a:pPr>
            <a:r>
              <a:rPr lang="en-US" sz="1800" b="0" i="0" u="none" strike="noStrike" cap="none" dirty="0">
                <a:solidFill>
                  <a:schemeClr val="dk1"/>
                </a:solidFill>
                <a:latin typeface="Roboto"/>
                <a:ea typeface="Roboto"/>
                <a:cs typeface="Roboto"/>
                <a:sym typeface="Roboto"/>
              </a:rPr>
              <a:t>Three 2023 McKnight Scholars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000000"/>
              </a:buClr>
              <a:buSzPts val="1800"/>
              <a:buFont typeface="Arial"/>
              <a:buChar char="•"/>
            </a:pPr>
            <a:r>
              <a:rPr lang="en-US" sz="1800" b="0" i="0" u="none" strike="noStrike" cap="none" dirty="0">
                <a:solidFill>
                  <a:schemeClr val="dk1"/>
                </a:solidFill>
                <a:latin typeface="Roboto"/>
                <a:ea typeface="Roboto"/>
                <a:cs typeface="Roboto"/>
                <a:sym typeface="Roboto"/>
              </a:rPr>
              <a:t>Sixteen 2023/24 Fulbright Grants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000000"/>
              </a:buClr>
              <a:buSzPts val="1800"/>
              <a:buFont typeface="Arial"/>
              <a:buChar char="•"/>
            </a:pPr>
            <a:r>
              <a:rPr lang="en-US" sz="1800" b="0" i="0" u="none" strike="noStrike" cap="none" dirty="0">
                <a:solidFill>
                  <a:schemeClr val="dk1"/>
                </a:solidFill>
                <a:latin typeface="Roboto"/>
                <a:ea typeface="Roboto"/>
                <a:cs typeface="Roboto"/>
                <a:sym typeface="Roboto"/>
              </a:rPr>
              <a:t>and so much more</a:t>
            </a:r>
            <a:endParaRPr sz="1400" b="0" i="0" u="none" strike="noStrike" cap="none" dirty="0">
              <a:solidFill>
                <a:srgbClr val="000000"/>
              </a:solidFill>
              <a:latin typeface="Arial"/>
              <a:ea typeface="Arial"/>
              <a:cs typeface="Arial"/>
              <a:sym typeface="Arial"/>
            </a:endParaRPr>
          </a:p>
        </p:txBody>
      </p:sp>
      <p:cxnSp>
        <p:nvCxnSpPr>
          <p:cNvPr id="234" name="Google Shape;234;p34"/>
          <p:cNvCxnSpPr/>
          <p:nvPr/>
        </p:nvCxnSpPr>
        <p:spPr>
          <a:xfrm>
            <a:off x="694001" y="973517"/>
            <a:ext cx="10803900" cy="0"/>
          </a:xfrm>
          <a:prstGeom prst="straightConnector1">
            <a:avLst/>
          </a:prstGeom>
          <a:noFill/>
          <a:ln w="50800" cap="flat" cmpd="sng">
            <a:solidFill>
              <a:srgbClr val="94C2FF"/>
            </a:solidFill>
            <a:prstDash val="solid"/>
            <a:round/>
            <a:headEnd type="none" w="sm" len="sm"/>
            <a:tailEnd type="none" w="sm" len="sm"/>
          </a:ln>
        </p:spPr>
      </p:cxnSp>
      <p:pic>
        <p:nvPicPr>
          <p:cNvPr id="235" name="Google Shape;235;p34" descr="Andre Chan, Arman Husein, MacKenzie, Sydni Scott. "/>
          <p:cNvPicPr preferRelativeResize="0"/>
          <p:nvPr/>
        </p:nvPicPr>
        <p:blipFill rotWithShape="1">
          <a:blip r:embed="rId3">
            <a:alphaModFix/>
          </a:blip>
          <a:srcRect/>
          <a:stretch/>
        </p:blipFill>
        <p:spPr>
          <a:xfrm>
            <a:off x="5327519" y="1406018"/>
            <a:ext cx="4627860" cy="2601024"/>
          </a:xfrm>
          <a:prstGeom prst="rect">
            <a:avLst/>
          </a:prstGeom>
          <a:noFill/>
          <a:ln w="76200" cap="flat" cmpd="sng">
            <a:solidFill>
              <a:srgbClr val="003A7F"/>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5"/>
          <p:cNvSpPr txBox="1">
            <a:spLocks noGrp="1"/>
          </p:cNvSpPr>
          <p:nvPr>
            <p:ph type="sldNum" idx="12"/>
          </p:nvPr>
        </p:nvSpPr>
        <p:spPr>
          <a:xfrm>
            <a:off x="15086130" y="6577021"/>
            <a:ext cx="357300" cy="123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chemeClr val="dk2"/>
              </a:buClr>
              <a:buSzPts val="800"/>
              <a:buFont typeface="Calibri"/>
              <a:buNone/>
            </a:pPr>
            <a:fld id="{00000000-1234-1234-1234-123412341234}" type="slidenum">
              <a:rPr lang="en-US"/>
              <a:t>5</a:t>
            </a:fld>
            <a:endParaRPr/>
          </a:p>
        </p:txBody>
      </p:sp>
      <p:pic>
        <p:nvPicPr>
          <p:cNvPr id="242" name="Google Shape;242;p35"/>
          <p:cNvPicPr preferRelativeResize="0"/>
          <p:nvPr/>
        </p:nvPicPr>
        <p:blipFill rotWithShape="1">
          <a:blip r:embed="rId3">
            <a:alphaModFix/>
          </a:blip>
          <a:srcRect/>
          <a:stretch/>
        </p:blipFill>
        <p:spPr>
          <a:xfrm>
            <a:off x="6843832" y="1200285"/>
            <a:ext cx="4351174" cy="2785125"/>
          </a:xfrm>
          <a:prstGeom prst="rect">
            <a:avLst/>
          </a:prstGeom>
          <a:noFill/>
          <a:ln w="76200" cap="flat" cmpd="sng">
            <a:solidFill>
              <a:srgbClr val="003A7F"/>
            </a:solidFill>
            <a:prstDash val="solid"/>
            <a:round/>
            <a:headEnd type="none" w="sm" len="sm"/>
            <a:tailEnd type="none" w="sm" len="sm"/>
          </a:ln>
        </p:spPr>
      </p:pic>
      <p:sp>
        <p:nvSpPr>
          <p:cNvPr id="243" name="Google Shape;243;p35"/>
          <p:cNvSpPr txBox="1"/>
          <p:nvPr/>
        </p:nvSpPr>
        <p:spPr>
          <a:xfrm>
            <a:off x="778600" y="162879"/>
            <a:ext cx="106347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accent1"/>
                </a:solidFill>
                <a:latin typeface="Roboto"/>
                <a:ea typeface="Roboto"/>
                <a:cs typeface="Roboto"/>
                <a:sym typeface="Roboto"/>
              </a:rPr>
              <a:t>The School of Professional Studies</a:t>
            </a:r>
            <a:endParaRPr sz="1400" b="1" i="0" u="none" strike="noStrike" cap="none">
              <a:solidFill>
                <a:schemeClr val="accent1"/>
              </a:solidFill>
              <a:latin typeface="Arial"/>
              <a:ea typeface="Arial"/>
              <a:cs typeface="Arial"/>
              <a:sym typeface="Arial"/>
            </a:endParaRPr>
          </a:p>
        </p:txBody>
      </p:sp>
      <p:sp>
        <p:nvSpPr>
          <p:cNvPr id="244" name="Google Shape;244;p35"/>
          <p:cNvSpPr txBox="1"/>
          <p:nvPr/>
        </p:nvSpPr>
        <p:spPr>
          <a:xfrm>
            <a:off x="644025" y="992800"/>
            <a:ext cx="5535300" cy="323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900" b="1" i="0" u="none" strike="noStrike" cap="none">
                <a:solidFill>
                  <a:srgbClr val="022169"/>
                </a:solidFill>
                <a:latin typeface="Calibri"/>
                <a:ea typeface="Calibri"/>
                <a:cs typeface="Calibri"/>
                <a:sym typeface="Calibri"/>
              </a:rPr>
              <a:t>Mission</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600" b="0" i="0" u="none" strike="noStrike" cap="none">
                <a:solidFill>
                  <a:schemeClr val="dk1"/>
                </a:solidFill>
                <a:latin typeface="Calibri"/>
                <a:ea typeface="Calibri"/>
                <a:cs typeface="Calibri"/>
                <a:sym typeface="Calibri"/>
              </a:rPr>
              <a:t>As one of the seventeen prestigious schools affiliated with Columbia University, the School of Professional Studies is </a:t>
            </a:r>
            <a:r>
              <a:rPr lang="en-US" sz="1600" b="1" i="1" u="none" strike="noStrike" cap="none">
                <a:solidFill>
                  <a:schemeClr val="dk1"/>
                </a:solidFill>
                <a:latin typeface="Calibri"/>
                <a:ea typeface="Calibri"/>
                <a:cs typeface="Calibri"/>
                <a:sym typeface="Calibri"/>
              </a:rPr>
              <a:t>committed to supporting a diverse community of faculty, students, and staff, while expanding the reach and impact of an Ivy League education so that more students can excel in their careers.</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6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900" b="1" i="0" u="none" strike="noStrike" cap="none">
                <a:solidFill>
                  <a:schemeClr val="dk1"/>
                </a:solidFill>
                <a:latin typeface="Calibri"/>
                <a:ea typeface="Calibri"/>
                <a:cs typeface="Calibri"/>
                <a:sym typeface="Calibri"/>
              </a:rPr>
              <a:t>Vision</a:t>
            </a:r>
            <a:endParaRPr sz="1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r>
              <a:rPr lang="en-US" sz="1600" b="0" i="0" u="none" strike="noStrike" cap="none">
                <a:solidFill>
                  <a:schemeClr val="dk1"/>
                </a:solidFill>
                <a:latin typeface="Calibri"/>
                <a:ea typeface="Calibri"/>
                <a:cs typeface="Calibri"/>
                <a:sym typeface="Calibri"/>
              </a:rPr>
              <a:t>We build and deliver flexible programs at the highest level for a broad array of people that lead to amazing career and educational outcomes.</a:t>
            </a:r>
            <a:endParaRPr sz="1700" b="1" i="1" u="none" strike="noStrike" cap="none">
              <a:solidFill>
                <a:srgbClr val="000000"/>
              </a:solidFill>
              <a:latin typeface="Calibri"/>
              <a:ea typeface="Calibri"/>
              <a:cs typeface="Calibri"/>
              <a:sym typeface="Calibri"/>
            </a:endParaRPr>
          </a:p>
        </p:txBody>
      </p:sp>
      <p:sp>
        <p:nvSpPr>
          <p:cNvPr id="245" name="Google Shape;245;p35"/>
          <p:cNvSpPr txBox="1"/>
          <p:nvPr/>
        </p:nvSpPr>
        <p:spPr>
          <a:xfrm>
            <a:off x="520416" y="4350838"/>
            <a:ext cx="11304900" cy="172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Why SPS?</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120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Professional degrees that are market-driven</a:t>
            </a:r>
            <a:endParaRPr/>
          </a:p>
          <a:p>
            <a:pPr marL="457200" marR="0" lvl="0" indent="-34290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Scholar-practitioner instructors who are industry leaders in their fields</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Flexible course schedules with evening classes available</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Small class sizes with strong networking opportunities with faculty, guests and classmates</a:t>
            </a:r>
            <a:endParaRPr sz="1400" b="0" i="0" u="none" strike="noStrike" cap="none">
              <a:solidFill>
                <a:srgbClr val="000000"/>
              </a:solidFill>
              <a:latin typeface="Arial"/>
              <a:ea typeface="Arial"/>
              <a:cs typeface="Arial"/>
              <a:sym typeface="Arial"/>
            </a:endParaRPr>
          </a:p>
        </p:txBody>
      </p:sp>
      <p:cxnSp>
        <p:nvCxnSpPr>
          <p:cNvPr id="246" name="Google Shape;246;p35"/>
          <p:cNvCxnSpPr/>
          <p:nvPr/>
        </p:nvCxnSpPr>
        <p:spPr>
          <a:xfrm>
            <a:off x="520416" y="867256"/>
            <a:ext cx="11304900" cy="0"/>
          </a:xfrm>
          <a:prstGeom prst="straightConnector1">
            <a:avLst/>
          </a:prstGeom>
          <a:noFill/>
          <a:ln w="63500" cap="flat" cmpd="sng">
            <a:solidFill>
              <a:srgbClr val="94C2FF"/>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6"/>
          <p:cNvSpPr txBox="1">
            <a:spLocks noGrp="1"/>
          </p:cNvSpPr>
          <p:nvPr>
            <p:ph type="title"/>
          </p:nvPr>
        </p:nvSpPr>
        <p:spPr>
          <a:xfrm>
            <a:off x="838200" y="470120"/>
            <a:ext cx="10515600" cy="1184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a:t>Why Summer at Columbia?</a:t>
            </a:r>
            <a:endParaRPr/>
          </a:p>
        </p:txBody>
      </p:sp>
      <p:sp>
        <p:nvSpPr>
          <p:cNvPr id="253" name="Google Shape;253;p36"/>
          <p:cNvSpPr txBox="1">
            <a:spLocks noGrp="1"/>
          </p:cNvSpPr>
          <p:nvPr>
            <p:ph type="body" idx="1"/>
          </p:nvPr>
        </p:nvSpPr>
        <p:spPr>
          <a:xfrm>
            <a:off x="838200" y="2038350"/>
            <a:ext cx="5170800" cy="30480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1000"/>
              </a:spcBef>
              <a:spcAft>
                <a:spcPts val="0"/>
              </a:spcAft>
              <a:buClr>
                <a:srgbClr val="008EE0"/>
              </a:buClr>
              <a:buSzPts val="2800"/>
              <a:buChar char="•"/>
            </a:pPr>
            <a:r>
              <a:rPr lang="en-US"/>
              <a:t>Shorter time commitment</a:t>
            </a:r>
            <a:endParaRPr/>
          </a:p>
          <a:p>
            <a:pPr marL="457200" lvl="0" indent="-406400" algn="l" rtl="0">
              <a:lnSpc>
                <a:spcPct val="100000"/>
              </a:lnSpc>
              <a:spcBef>
                <a:spcPts val="1000"/>
              </a:spcBef>
              <a:spcAft>
                <a:spcPts val="0"/>
              </a:spcAft>
              <a:buClr>
                <a:srgbClr val="008EE0"/>
              </a:buClr>
              <a:buSzPts val="2800"/>
              <a:buChar char="•"/>
            </a:pPr>
            <a:r>
              <a:rPr lang="en-US"/>
              <a:t>Smaller class sizes</a:t>
            </a:r>
            <a:endParaRPr/>
          </a:p>
          <a:p>
            <a:pPr marL="457200" lvl="0" indent="-406400" algn="l" rtl="0">
              <a:lnSpc>
                <a:spcPct val="100000"/>
              </a:lnSpc>
              <a:spcBef>
                <a:spcPts val="1000"/>
              </a:spcBef>
              <a:spcAft>
                <a:spcPts val="0"/>
              </a:spcAft>
              <a:buClr>
                <a:srgbClr val="008EE0"/>
              </a:buClr>
              <a:buSzPts val="2800"/>
              <a:buChar char="•"/>
            </a:pPr>
            <a:r>
              <a:rPr lang="en-US"/>
              <a:t>Flexible course offerings</a:t>
            </a:r>
            <a:endParaRPr/>
          </a:p>
          <a:p>
            <a:pPr marL="457200" lvl="0" indent="-406400" algn="l" rtl="0">
              <a:lnSpc>
                <a:spcPct val="100000"/>
              </a:lnSpc>
              <a:spcBef>
                <a:spcPts val="1000"/>
              </a:spcBef>
              <a:spcAft>
                <a:spcPts val="0"/>
              </a:spcAft>
              <a:buClr>
                <a:srgbClr val="008EE0"/>
              </a:buClr>
              <a:buSzPts val="2800"/>
              <a:buChar char="•"/>
            </a:pPr>
            <a:r>
              <a:rPr lang="en-US"/>
              <a:t>“Summer-only” programs</a:t>
            </a:r>
            <a:endParaRPr/>
          </a:p>
        </p:txBody>
      </p:sp>
      <p:sp>
        <p:nvSpPr>
          <p:cNvPr id="254" name="Google Shape;254;p36"/>
          <p:cNvSpPr txBox="1">
            <a:spLocks noGrp="1"/>
          </p:cNvSpPr>
          <p:nvPr>
            <p:ph type="body" idx="1"/>
          </p:nvPr>
        </p:nvSpPr>
        <p:spPr>
          <a:xfrm>
            <a:off x="5927375" y="2038350"/>
            <a:ext cx="5426400" cy="30480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1000"/>
              </a:spcBef>
              <a:spcAft>
                <a:spcPts val="0"/>
              </a:spcAft>
              <a:buClr>
                <a:srgbClr val="008EE0"/>
              </a:buClr>
              <a:buSzPts val="2800"/>
              <a:buChar char="•"/>
            </a:pPr>
            <a:r>
              <a:rPr lang="en-US"/>
              <a:t>Courses led by award-winning faculty, leaders in their respective fields</a:t>
            </a:r>
            <a:endParaRPr>
              <a:solidFill>
                <a:srgbClr val="1155CC"/>
              </a:solidFill>
            </a:endParaRPr>
          </a:p>
          <a:p>
            <a:pPr marL="457200" lvl="0" indent="-406400" algn="l" rtl="0">
              <a:lnSpc>
                <a:spcPct val="100000"/>
              </a:lnSpc>
              <a:spcBef>
                <a:spcPts val="1000"/>
              </a:spcBef>
              <a:spcAft>
                <a:spcPts val="0"/>
              </a:spcAft>
              <a:buClr>
                <a:srgbClr val="008EE0"/>
              </a:buClr>
              <a:buSzPts val="2800"/>
              <a:buChar char="•"/>
            </a:pPr>
            <a:r>
              <a:rPr lang="en-US"/>
              <a:t>Take classes with a diverse student population, including CU students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7"/>
          <p:cNvSpPr txBox="1">
            <a:spLocks noGrp="1"/>
          </p:cNvSpPr>
          <p:nvPr>
            <p:ph type="title"/>
          </p:nvPr>
        </p:nvSpPr>
        <p:spPr>
          <a:xfrm>
            <a:off x="838200" y="470120"/>
            <a:ext cx="10515600" cy="1184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a:t>Summer Session Calendar 2024</a:t>
            </a:r>
            <a:endParaRPr/>
          </a:p>
        </p:txBody>
      </p:sp>
      <p:graphicFrame>
        <p:nvGraphicFramePr>
          <p:cNvPr id="261" name="Google Shape;261;p37"/>
          <p:cNvGraphicFramePr/>
          <p:nvPr/>
        </p:nvGraphicFramePr>
        <p:xfrm>
          <a:off x="838198" y="2258085"/>
          <a:ext cx="3000000" cy="3000000"/>
        </p:xfrm>
        <a:graphic>
          <a:graphicData uri="http://schemas.openxmlformats.org/drawingml/2006/table">
            <a:tbl>
              <a:tblPr>
                <a:noFill/>
                <a:tableStyleId>{319915B3-6533-4240-BAAD-4C0D127E21B5}</a:tableStyleId>
              </a:tblPr>
              <a:tblGrid>
                <a:gridCol w="3005125">
                  <a:extLst>
                    <a:ext uri="{9D8B030D-6E8A-4147-A177-3AD203B41FA5}">
                      <a16:colId xmlns:a16="http://schemas.microsoft.com/office/drawing/2014/main" val="20000"/>
                    </a:ext>
                  </a:extLst>
                </a:gridCol>
                <a:gridCol w="4005275">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1084525">
                <a:tc>
                  <a:txBody>
                    <a:bodyPr/>
                    <a:lstStyle/>
                    <a:p>
                      <a:pPr marL="365760" marR="0" lvl="0" indent="0" algn="l" rtl="0">
                        <a:lnSpc>
                          <a:spcPct val="100000"/>
                        </a:lnSpc>
                        <a:spcBef>
                          <a:spcPts val="0"/>
                        </a:spcBef>
                        <a:spcAft>
                          <a:spcPts val="0"/>
                        </a:spcAft>
                        <a:buClr>
                          <a:schemeClr val="lt1"/>
                        </a:buClr>
                        <a:buSzPts val="1800"/>
                        <a:buFont typeface="Georgia"/>
                        <a:buNone/>
                      </a:pPr>
                      <a:r>
                        <a:rPr lang="en-US" sz="2200" i="0" u="none" strike="noStrike" cap="none">
                          <a:solidFill>
                            <a:schemeClr val="lt1"/>
                          </a:solidFill>
                          <a:latin typeface="Roboto Medium"/>
                          <a:ea typeface="Roboto Medium"/>
                          <a:cs typeface="Roboto Medium"/>
                          <a:sym typeface="Roboto Medium"/>
                        </a:rPr>
                        <a:t>S</a:t>
                      </a:r>
                      <a:r>
                        <a:rPr lang="en-US" sz="2200">
                          <a:solidFill>
                            <a:schemeClr val="lt1"/>
                          </a:solidFill>
                          <a:latin typeface="Roboto Medium"/>
                          <a:ea typeface="Roboto Medium"/>
                          <a:cs typeface="Roboto Medium"/>
                          <a:sym typeface="Roboto Medium"/>
                        </a:rPr>
                        <a:t>ummer A</a:t>
                      </a:r>
                      <a:endParaRPr sz="2200" i="0" u="none" strike="noStrike" cap="none">
                        <a:solidFill>
                          <a:schemeClr val="lt1"/>
                        </a:solidFill>
                        <a:latin typeface="Roboto Medium"/>
                        <a:ea typeface="Roboto Medium"/>
                        <a:cs typeface="Roboto Medium"/>
                        <a:sym typeface="Roboto Medium"/>
                      </a:endParaRPr>
                    </a:p>
                  </a:txBody>
                  <a:tcPr marL="228600" marR="228600" marT="228600" marB="228600" anchor="ctr">
                    <a:lnL w="9525" cap="flat" cmpd="sng">
                      <a:solidFill>
                        <a:srgbClr val="000000">
                          <a:alpha val="0"/>
                        </a:srgb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9525" cap="flat" cmpd="sng">
                      <a:solidFill>
                        <a:srgbClr val="16AC73">
                          <a:alpha val="0"/>
                        </a:srgb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solidFill>
                      <a:srgbClr val="0134A1"/>
                    </a:solidFill>
                  </a:tcPr>
                </a:tc>
                <a:tc>
                  <a:txBody>
                    <a:bodyPr/>
                    <a:lstStyle/>
                    <a:p>
                      <a:pPr marL="365760" marR="0" lvl="0" indent="0" algn="l" rtl="0">
                        <a:lnSpc>
                          <a:spcPct val="100000"/>
                        </a:lnSpc>
                        <a:spcBef>
                          <a:spcPts val="0"/>
                        </a:spcBef>
                        <a:spcAft>
                          <a:spcPts val="0"/>
                        </a:spcAft>
                        <a:buClr>
                          <a:schemeClr val="lt1"/>
                        </a:buClr>
                        <a:buSzPts val="1800"/>
                        <a:buFont typeface="Georgia"/>
                        <a:buNone/>
                      </a:pPr>
                      <a:r>
                        <a:rPr lang="en-US" sz="2200" i="0" u="none" strike="noStrike" cap="none">
                          <a:solidFill>
                            <a:srgbClr val="FFFFFF"/>
                          </a:solidFill>
                          <a:latin typeface="Roboto Medium"/>
                          <a:ea typeface="Roboto Medium"/>
                          <a:cs typeface="Roboto Medium"/>
                          <a:sym typeface="Roboto Medium"/>
                        </a:rPr>
                        <a:t>Session X (</a:t>
                      </a:r>
                      <a:r>
                        <a:rPr lang="en-US" sz="2200">
                          <a:solidFill>
                            <a:srgbClr val="FFFFFF"/>
                          </a:solidFill>
                          <a:latin typeface="Roboto Medium"/>
                          <a:ea typeface="Roboto Medium"/>
                          <a:cs typeface="Roboto Medium"/>
                          <a:sym typeface="Roboto Medium"/>
                        </a:rPr>
                        <a:t>Full Term)</a:t>
                      </a:r>
                      <a:endParaRPr sz="2200" i="0" u="none" strike="noStrike" cap="none">
                        <a:latin typeface="Roboto Medium"/>
                        <a:ea typeface="Roboto Medium"/>
                        <a:cs typeface="Roboto Medium"/>
                        <a:sym typeface="Roboto Medium"/>
                      </a:endParaRPr>
                    </a:p>
                  </a:txBody>
                  <a:tcPr marL="228600" marR="228600" marT="228600" marB="2286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9525" cap="flat" cmpd="sng">
                      <a:solidFill>
                        <a:srgbClr val="16AC73">
                          <a:alpha val="0"/>
                        </a:srgb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solidFill>
                      <a:srgbClr val="0134A1"/>
                    </a:solidFill>
                  </a:tcPr>
                </a:tc>
                <a:tc>
                  <a:txBody>
                    <a:bodyPr/>
                    <a:lstStyle/>
                    <a:p>
                      <a:pPr marL="365760" marR="0" lvl="0" indent="0" algn="l" rtl="0">
                        <a:lnSpc>
                          <a:spcPct val="100000"/>
                        </a:lnSpc>
                        <a:spcBef>
                          <a:spcPts val="0"/>
                        </a:spcBef>
                        <a:spcAft>
                          <a:spcPts val="0"/>
                        </a:spcAft>
                        <a:buClr>
                          <a:schemeClr val="lt1"/>
                        </a:buClr>
                        <a:buSzPts val="1600"/>
                        <a:buFont typeface="Georgia"/>
                        <a:buNone/>
                      </a:pPr>
                      <a:r>
                        <a:rPr lang="en-US" sz="2200" i="0" u="none" strike="noStrike" cap="none">
                          <a:solidFill>
                            <a:srgbClr val="FFFFFF"/>
                          </a:solidFill>
                          <a:latin typeface="Roboto Medium"/>
                          <a:ea typeface="Roboto Medium"/>
                          <a:cs typeface="Roboto Medium"/>
                          <a:sym typeface="Roboto Medium"/>
                        </a:rPr>
                        <a:t>S</a:t>
                      </a:r>
                      <a:r>
                        <a:rPr lang="en-US" sz="2200">
                          <a:solidFill>
                            <a:srgbClr val="FFFFFF"/>
                          </a:solidFill>
                          <a:latin typeface="Roboto Medium"/>
                          <a:ea typeface="Roboto Medium"/>
                          <a:cs typeface="Roboto Medium"/>
                          <a:sym typeface="Roboto Medium"/>
                        </a:rPr>
                        <a:t>ummer B</a:t>
                      </a:r>
                      <a:endParaRPr sz="2200">
                        <a:latin typeface="Roboto Medium"/>
                        <a:ea typeface="Roboto Medium"/>
                        <a:cs typeface="Roboto Medium"/>
                        <a:sym typeface="Roboto Medium"/>
                      </a:endParaRPr>
                    </a:p>
                  </a:txBody>
                  <a:tcPr marL="228600" marR="228600" marT="228600" marB="228600" anchor="ctr">
                    <a:lnL w="12700" cap="flat" cmpd="sng">
                      <a:solidFill>
                        <a:schemeClr val="lt1">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16AC73">
                          <a:alpha val="0"/>
                        </a:srgb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solidFill>
                      <a:srgbClr val="0134A1"/>
                    </a:solidFill>
                  </a:tcPr>
                </a:tc>
                <a:extLst>
                  <a:ext uri="{0D108BD9-81ED-4DB2-BD59-A6C34878D82A}">
                    <a16:rowId xmlns:a16="http://schemas.microsoft.com/office/drawing/2014/main" val="10000"/>
                  </a:ext>
                </a:extLst>
              </a:tr>
              <a:tr h="1084525">
                <a:tc>
                  <a:txBody>
                    <a:bodyPr/>
                    <a:lstStyle/>
                    <a:p>
                      <a:pPr marL="365760" marR="0" lvl="0" indent="0" algn="l" rtl="0">
                        <a:lnSpc>
                          <a:spcPct val="100000"/>
                        </a:lnSpc>
                        <a:spcBef>
                          <a:spcPts val="0"/>
                        </a:spcBef>
                        <a:spcAft>
                          <a:spcPts val="0"/>
                        </a:spcAft>
                        <a:buClr>
                          <a:srgbClr val="FFFFFF"/>
                        </a:buClr>
                        <a:buSzPts val="1800"/>
                        <a:buFont typeface="Georgia"/>
                        <a:buNone/>
                      </a:pPr>
                      <a:r>
                        <a:rPr lang="en-US" sz="2200">
                          <a:solidFill>
                            <a:schemeClr val="lt1"/>
                          </a:solidFill>
                          <a:latin typeface="Roboto"/>
                          <a:ea typeface="Roboto"/>
                          <a:cs typeface="Roboto"/>
                          <a:sym typeface="Roboto"/>
                        </a:rPr>
                        <a:t>May 20–June 28</a:t>
                      </a:r>
                      <a:endParaRPr sz="2200" b="0" i="0" u="none" strike="noStrike" cap="none">
                        <a:solidFill>
                          <a:schemeClr val="lt1"/>
                        </a:solidFill>
                        <a:latin typeface="Roboto"/>
                        <a:ea typeface="Roboto"/>
                        <a:cs typeface="Roboto"/>
                        <a:sym typeface="Roboto"/>
                      </a:endParaRPr>
                    </a:p>
                  </a:txBody>
                  <a:tcPr marL="228600" marR="228600" marT="228600" marB="228600" anchor="ctr">
                    <a:lnL w="9525" cap="flat" cmpd="sng">
                      <a:solidFill>
                        <a:srgbClr val="000000">
                          <a:alpha val="0"/>
                        </a:srgb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solidFill>
                      <a:srgbClr val="008EE0"/>
                    </a:solidFill>
                  </a:tcPr>
                </a:tc>
                <a:tc>
                  <a:txBody>
                    <a:bodyPr/>
                    <a:lstStyle/>
                    <a:p>
                      <a:pPr marL="365760" marR="0" lvl="0" indent="0" algn="l" rtl="0">
                        <a:lnSpc>
                          <a:spcPct val="100000"/>
                        </a:lnSpc>
                        <a:spcBef>
                          <a:spcPts val="0"/>
                        </a:spcBef>
                        <a:spcAft>
                          <a:spcPts val="0"/>
                        </a:spcAft>
                        <a:buClr>
                          <a:srgbClr val="FFFFFF"/>
                        </a:buClr>
                        <a:buSzPts val="1800"/>
                        <a:buFont typeface="Georgia"/>
                        <a:buNone/>
                      </a:pPr>
                      <a:r>
                        <a:rPr lang="en-US" sz="2200">
                          <a:solidFill>
                            <a:srgbClr val="FFFFFF"/>
                          </a:solidFill>
                          <a:latin typeface="Roboto"/>
                          <a:ea typeface="Roboto"/>
                          <a:cs typeface="Roboto"/>
                          <a:sym typeface="Roboto"/>
                        </a:rPr>
                        <a:t>May 20–August 9</a:t>
                      </a:r>
                      <a:endParaRPr sz="2200" b="0" i="0" u="none" strike="noStrike" cap="none">
                        <a:solidFill>
                          <a:srgbClr val="FFFFFF"/>
                        </a:solidFill>
                        <a:latin typeface="Roboto"/>
                        <a:ea typeface="Roboto"/>
                        <a:cs typeface="Roboto"/>
                        <a:sym typeface="Roboto"/>
                      </a:endParaRPr>
                    </a:p>
                  </a:txBody>
                  <a:tcPr marL="228600" marR="228600" marT="228600" marB="2286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solidFill>
                      <a:srgbClr val="008EE0"/>
                    </a:solidFill>
                  </a:tcPr>
                </a:tc>
                <a:tc>
                  <a:txBody>
                    <a:bodyPr/>
                    <a:lstStyle/>
                    <a:p>
                      <a:pPr marL="365760" marR="0" lvl="0" indent="0" algn="l" rtl="0">
                        <a:lnSpc>
                          <a:spcPct val="100000"/>
                        </a:lnSpc>
                        <a:spcBef>
                          <a:spcPts val="0"/>
                        </a:spcBef>
                        <a:spcAft>
                          <a:spcPts val="0"/>
                        </a:spcAft>
                        <a:buClr>
                          <a:srgbClr val="FFFFFF"/>
                        </a:buClr>
                        <a:buSzPts val="1600"/>
                        <a:buFont typeface="Georgia"/>
                        <a:buNone/>
                      </a:pPr>
                      <a:r>
                        <a:rPr lang="en-US" sz="2200">
                          <a:solidFill>
                            <a:srgbClr val="FFFFFF"/>
                          </a:solidFill>
                          <a:latin typeface="Roboto"/>
                          <a:ea typeface="Roboto"/>
                          <a:cs typeface="Roboto"/>
                          <a:sym typeface="Roboto"/>
                        </a:rPr>
                        <a:t>July 1–August 9</a:t>
                      </a:r>
                      <a:endParaRPr sz="2200" b="0" i="0" u="none" strike="noStrike" cap="none">
                        <a:solidFill>
                          <a:srgbClr val="FFFFFF"/>
                        </a:solidFill>
                        <a:latin typeface="Roboto"/>
                        <a:ea typeface="Roboto"/>
                        <a:cs typeface="Roboto"/>
                        <a:sym typeface="Roboto"/>
                      </a:endParaRPr>
                    </a:p>
                  </a:txBody>
                  <a:tcPr marL="228600" marR="228600" marT="228600" marB="228600" anchor="ctr">
                    <a:lnL w="12700" cap="flat" cmpd="sng">
                      <a:solidFill>
                        <a:schemeClr val="lt1">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solidFill>
                      <a:srgbClr val="008EE0"/>
                    </a:solidFill>
                  </a:tcPr>
                </a:tc>
                <a:extLst>
                  <a:ext uri="{0D108BD9-81ED-4DB2-BD59-A6C34878D82A}">
                    <a16:rowId xmlns:a16="http://schemas.microsoft.com/office/drawing/2014/main" val="10001"/>
                  </a:ext>
                </a:extLst>
              </a:tr>
            </a:tbl>
          </a:graphicData>
        </a:graphic>
      </p:graphicFrame>
      <p:sp>
        <p:nvSpPr>
          <p:cNvPr id="262" name="Google Shape;262;p37"/>
          <p:cNvSpPr txBox="1"/>
          <p:nvPr/>
        </p:nvSpPr>
        <p:spPr>
          <a:xfrm>
            <a:off x="759370" y="4666363"/>
            <a:ext cx="10597200" cy="12732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en-US" sz="1900">
                <a:solidFill>
                  <a:srgbClr val="0134A1"/>
                </a:solidFill>
                <a:latin typeface="Roboto"/>
                <a:ea typeface="Roboto"/>
                <a:cs typeface="Roboto"/>
                <a:sym typeface="Roboto"/>
              </a:rPr>
              <a:t>Courses may be offered in Summer A, B, or across the full term.</a:t>
            </a:r>
            <a:endParaRPr sz="1900">
              <a:solidFill>
                <a:srgbClr val="0134A1"/>
              </a:solidFill>
              <a:latin typeface="Roboto"/>
              <a:ea typeface="Roboto"/>
              <a:cs typeface="Roboto"/>
              <a:sym typeface="Roboto"/>
            </a:endParaRPr>
          </a:p>
          <a:p>
            <a:pPr marL="0" marR="0" lvl="0" indent="0" algn="l" rtl="0">
              <a:lnSpc>
                <a:spcPct val="100000"/>
              </a:lnSpc>
              <a:spcBef>
                <a:spcPts val="0"/>
              </a:spcBef>
              <a:spcAft>
                <a:spcPts val="0"/>
              </a:spcAft>
              <a:buNone/>
            </a:pPr>
            <a:r>
              <a:rPr lang="en-US" sz="1900">
                <a:solidFill>
                  <a:srgbClr val="0134A1"/>
                </a:solidFill>
                <a:latin typeface="Roboto"/>
                <a:ea typeface="Roboto"/>
                <a:cs typeface="Roboto"/>
                <a:sym typeface="Roboto"/>
              </a:rPr>
              <a:t>2023 course offerings are posted on the Summer Session website.</a:t>
            </a:r>
            <a:endParaRPr sz="1900" i="0" u="none" strike="noStrike" cap="none">
              <a:solidFill>
                <a:srgbClr val="0134A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8"/>
          <p:cNvPicPr preferRelativeResize="0"/>
          <p:nvPr/>
        </p:nvPicPr>
        <p:blipFill rotWithShape="1">
          <a:blip r:embed="rId3">
            <a:alphaModFix/>
          </a:blip>
          <a:srcRect t="16407" b="473"/>
          <a:stretch/>
        </p:blipFill>
        <p:spPr>
          <a:xfrm>
            <a:off x="0" y="0"/>
            <a:ext cx="12192000" cy="6858001"/>
          </a:xfrm>
          <a:prstGeom prst="rect">
            <a:avLst/>
          </a:prstGeom>
          <a:noFill/>
          <a:ln>
            <a:noFill/>
          </a:ln>
        </p:spPr>
      </p:pic>
      <p:sp>
        <p:nvSpPr>
          <p:cNvPr id="269" name="Google Shape;269;p38"/>
          <p:cNvSpPr/>
          <p:nvPr/>
        </p:nvSpPr>
        <p:spPr>
          <a:xfrm>
            <a:off x="5944300" y="837050"/>
            <a:ext cx="498000" cy="1469400"/>
          </a:xfrm>
          <a:prstGeom prst="rect">
            <a:avLst/>
          </a:prstGeom>
          <a:solidFill>
            <a:srgbClr val="008E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270" name="Google Shape;270;p38"/>
          <p:cNvSpPr/>
          <p:nvPr/>
        </p:nvSpPr>
        <p:spPr>
          <a:xfrm>
            <a:off x="0" y="837050"/>
            <a:ext cx="5944200" cy="1469400"/>
          </a:xfrm>
          <a:prstGeom prst="rect">
            <a:avLst/>
          </a:prstGeom>
          <a:solidFill>
            <a:srgbClr val="0134A1"/>
          </a:solidFill>
          <a:ln>
            <a:noFill/>
          </a:ln>
        </p:spPr>
        <p:txBody>
          <a:bodyPr spcFirstLastPara="1" wrap="square" lIns="91425" tIns="45700" rIns="91425" bIns="45700" anchor="ctr" anchorCtr="0">
            <a:noAutofit/>
          </a:bodyPr>
          <a:lstStyle/>
          <a:p>
            <a:pPr marL="365760" lvl="0" indent="0" algn="l" rtl="0">
              <a:lnSpc>
                <a:spcPct val="90000"/>
              </a:lnSpc>
              <a:spcBef>
                <a:spcPts val="0"/>
              </a:spcBef>
              <a:spcAft>
                <a:spcPts val="0"/>
              </a:spcAft>
              <a:buClr>
                <a:schemeClr val="dk1"/>
              </a:buClr>
              <a:buSzPts val="1800"/>
              <a:buFont typeface="Arial"/>
              <a:buNone/>
            </a:pPr>
            <a:r>
              <a:rPr lang="en-US" sz="3600">
                <a:solidFill>
                  <a:schemeClr val="lt1"/>
                </a:solidFill>
                <a:latin typeface="Roboto Light"/>
                <a:ea typeface="Roboto Light"/>
                <a:cs typeface="Roboto Light"/>
                <a:sym typeface="Roboto Light"/>
              </a:rPr>
              <a:t>Study Options</a:t>
            </a:r>
            <a:endParaRPr sz="3600">
              <a:solidFill>
                <a:schemeClr val="lt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9"/>
          <p:cNvSpPr txBox="1">
            <a:spLocks noGrp="1"/>
          </p:cNvSpPr>
          <p:nvPr>
            <p:ph type="title"/>
          </p:nvPr>
        </p:nvSpPr>
        <p:spPr>
          <a:xfrm>
            <a:off x="838200" y="470120"/>
            <a:ext cx="10515600" cy="1184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a:solidFill>
                  <a:srgbClr val="0134A1"/>
                </a:solidFill>
              </a:rPr>
              <a:t>Visiting</a:t>
            </a:r>
            <a:r>
              <a:rPr lang="en-US"/>
              <a:t> Students</a:t>
            </a:r>
            <a:endParaRPr/>
          </a:p>
        </p:txBody>
      </p:sp>
      <p:sp>
        <p:nvSpPr>
          <p:cNvPr id="277" name="Google Shape;277;p39"/>
          <p:cNvSpPr txBox="1">
            <a:spLocks noGrp="1"/>
          </p:cNvSpPr>
          <p:nvPr>
            <p:ph type="body" idx="1"/>
          </p:nvPr>
        </p:nvSpPr>
        <p:spPr>
          <a:xfrm>
            <a:off x="838200" y="1882850"/>
            <a:ext cx="10812900" cy="199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solidFill>
                  <a:srgbClr val="0134A1"/>
                </a:solidFill>
              </a:rPr>
              <a:t>How will you be studying at Columbia?</a:t>
            </a:r>
            <a:endParaRPr>
              <a:solidFill>
                <a:srgbClr val="0134A1"/>
              </a:solidFill>
            </a:endParaRPr>
          </a:p>
          <a:p>
            <a:pPr marL="457200" lvl="0" indent="-381000" algn="l" rtl="0">
              <a:lnSpc>
                <a:spcPct val="100000"/>
              </a:lnSpc>
              <a:spcBef>
                <a:spcPts val="1000"/>
              </a:spcBef>
              <a:spcAft>
                <a:spcPts val="0"/>
              </a:spcAft>
              <a:buSzPts val="2400"/>
              <a:buChar char="•"/>
            </a:pPr>
            <a:r>
              <a:rPr lang="en-US" sz="2400">
                <a:solidFill>
                  <a:srgbClr val="0134A1"/>
                </a:solidFill>
              </a:rPr>
              <a:t>Create a customized program of study with your academic advisor</a:t>
            </a:r>
            <a:endParaRPr sz="2400">
              <a:solidFill>
                <a:srgbClr val="0134A1"/>
              </a:solidFill>
            </a:endParaRPr>
          </a:p>
          <a:p>
            <a:pPr marL="457200" lvl="0" indent="-381000" algn="l" rtl="0">
              <a:lnSpc>
                <a:spcPct val="100000"/>
              </a:lnSpc>
              <a:spcBef>
                <a:spcPts val="1000"/>
              </a:spcBef>
              <a:spcAft>
                <a:spcPts val="1000"/>
              </a:spcAft>
              <a:buSzPts val="2400"/>
              <a:buChar char="•"/>
            </a:pPr>
            <a:r>
              <a:rPr lang="en-US" sz="2400">
                <a:solidFill>
                  <a:srgbClr val="0134A1"/>
                </a:solidFill>
              </a:rPr>
              <a:t>Choose from </a:t>
            </a:r>
            <a:r>
              <a:rPr lang="en-US" sz="2400"/>
              <a:t>more than</a:t>
            </a:r>
            <a:r>
              <a:rPr lang="en-US" sz="2400">
                <a:solidFill>
                  <a:srgbClr val="0134A1"/>
                </a:solidFill>
              </a:rPr>
              <a:t> 300 courses in 50 subject areas: </a:t>
            </a:r>
            <a:r>
              <a:rPr lang="en-US" sz="2400" u="sng">
                <a:solidFill>
                  <a:srgbClr val="0134A1"/>
                </a:solidFill>
                <a:hlinkClick r:id="rId3">
                  <a:extLst>
                    <a:ext uri="{A12FA001-AC4F-418D-AE19-62706E023703}">
                      <ahyp:hlinkClr xmlns:ahyp="http://schemas.microsoft.com/office/drawing/2018/hyperlinkcolor" val="tx"/>
                    </a:ext>
                  </a:extLst>
                </a:hlinkClick>
              </a:rPr>
              <a:t>summer.sps.columbia.edu/courses/summer-courses</a:t>
            </a:r>
            <a:endParaRPr sz="2400">
              <a:solidFill>
                <a:srgbClr val="0134A1"/>
              </a:solidFill>
              <a:latin typeface="Roboto"/>
              <a:ea typeface="Roboto"/>
              <a:cs typeface="Roboto"/>
              <a:sym typeface="Roboto"/>
            </a:endParaRPr>
          </a:p>
        </p:txBody>
      </p:sp>
      <p:sp>
        <p:nvSpPr>
          <p:cNvPr id="278" name="Google Shape;278;p39"/>
          <p:cNvSpPr txBox="1">
            <a:spLocks noGrp="1"/>
          </p:cNvSpPr>
          <p:nvPr>
            <p:ph type="body" idx="1"/>
          </p:nvPr>
        </p:nvSpPr>
        <p:spPr>
          <a:xfrm>
            <a:off x="2950700" y="4168850"/>
            <a:ext cx="5948400" cy="1709400"/>
          </a:xfrm>
          <a:prstGeom prst="rect">
            <a:avLst/>
          </a:prstGeom>
          <a:noFill/>
          <a:ln>
            <a:noFill/>
          </a:ln>
        </p:spPr>
        <p:txBody>
          <a:bodyPr spcFirstLastPara="1" wrap="square" lIns="91425" tIns="45700" rIns="91425" bIns="45700" anchor="t" anchorCtr="0">
            <a:noAutofit/>
          </a:bodyPr>
          <a:lstStyle/>
          <a:p>
            <a:pPr marL="365760" marR="365760" lvl="0" indent="0" algn="l" rtl="0">
              <a:lnSpc>
                <a:spcPct val="100000"/>
              </a:lnSpc>
              <a:spcBef>
                <a:spcPts val="0"/>
              </a:spcBef>
              <a:spcAft>
                <a:spcPts val="0"/>
              </a:spcAft>
              <a:buNone/>
            </a:pPr>
            <a:r>
              <a:rPr lang="en-US" sz="1900">
                <a:solidFill>
                  <a:schemeClr val="accent2"/>
                </a:solidFill>
                <a:latin typeface="Roboto Medium"/>
                <a:ea typeface="Roboto Medium"/>
                <a:cs typeface="Roboto Medium"/>
                <a:sym typeface="Roboto Medium"/>
              </a:rPr>
              <a:t>NOTE:</a:t>
            </a:r>
            <a:r>
              <a:rPr lang="en-US" sz="1900">
                <a:solidFill>
                  <a:srgbClr val="0134A1"/>
                </a:solidFill>
              </a:rPr>
              <a:t> International students with a </a:t>
            </a:r>
            <a:r>
              <a:rPr lang="en-US" sz="1900"/>
              <a:t>v</a:t>
            </a:r>
            <a:r>
              <a:rPr lang="en-US" sz="1900">
                <a:solidFill>
                  <a:srgbClr val="0134A1"/>
                </a:solidFill>
              </a:rPr>
              <a:t>isa </a:t>
            </a:r>
            <a:br>
              <a:rPr lang="en-US" sz="1900">
                <a:solidFill>
                  <a:srgbClr val="0134A1"/>
                </a:solidFill>
              </a:rPr>
            </a:br>
            <a:r>
              <a:rPr lang="en-US" sz="1900">
                <a:solidFill>
                  <a:srgbClr val="0134A1"/>
                </a:solidFill>
              </a:rPr>
              <a:t>must be full-time during the summer term</a:t>
            </a:r>
            <a:endParaRPr sz="1900">
              <a:solidFill>
                <a:srgbClr val="0134A1"/>
              </a:solidFill>
            </a:endParaRPr>
          </a:p>
          <a:p>
            <a:pPr marL="685800" marR="365760" lvl="0" indent="-349250" algn="l" rtl="0">
              <a:lnSpc>
                <a:spcPct val="100000"/>
              </a:lnSpc>
              <a:spcBef>
                <a:spcPts val="1000"/>
              </a:spcBef>
              <a:spcAft>
                <a:spcPts val="0"/>
              </a:spcAft>
              <a:buSzPts val="1900"/>
              <a:buFont typeface="Roboto"/>
              <a:buChar char="•"/>
            </a:pPr>
            <a:r>
              <a:rPr lang="en-US" sz="1900">
                <a:solidFill>
                  <a:srgbClr val="0134A1"/>
                </a:solidFill>
              </a:rPr>
              <a:t>6 credits per session (length: 6 weeks)</a:t>
            </a:r>
            <a:endParaRPr sz="1900">
              <a:solidFill>
                <a:srgbClr val="0134A1"/>
              </a:solidFill>
            </a:endParaRPr>
          </a:p>
          <a:p>
            <a:pPr marL="685800" marR="365760" lvl="0" indent="-349250" algn="l" rtl="0">
              <a:lnSpc>
                <a:spcPct val="100000"/>
              </a:lnSpc>
              <a:spcBef>
                <a:spcPts val="1000"/>
              </a:spcBef>
              <a:spcAft>
                <a:spcPts val="1000"/>
              </a:spcAft>
              <a:buSzPts val="1900"/>
              <a:buFont typeface="Roboto"/>
              <a:buChar char="•"/>
            </a:pPr>
            <a:r>
              <a:rPr lang="en-US" sz="1900">
                <a:solidFill>
                  <a:srgbClr val="0134A1"/>
                </a:solidFill>
              </a:rPr>
              <a:t>12 credits per term (length: 12 weeks)</a:t>
            </a:r>
            <a:endParaRPr sz="1900">
              <a:solidFill>
                <a:srgbClr val="0134A1"/>
              </a:solidFill>
            </a:endParaRPr>
          </a:p>
        </p:txBody>
      </p:sp>
    </p:spTree>
  </p:cSld>
  <p:clrMapOvr>
    <a:masterClrMapping/>
  </p:clrMapOvr>
</p:sld>
</file>

<file path=ppt/theme/theme1.xml><?xml version="1.0" encoding="utf-8"?>
<a:theme xmlns:a="http://schemas.openxmlformats.org/drawingml/2006/main" name="Online Information Session.ver02-CR (1)">
  <a:themeElements>
    <a:clrScheme name="CUSPS Palette">
      <a:dk1>
        <a:srgbClr val="012069"/>
      </a:dk1>
      <a:lt1>
        <a:srgbClr val="FFFFFF"/>
      </a:lt1>
      <a:dk2>
        <a:srgbClr val="3D4047"/>
      </a:dk2>
      <a:lt2>
        <a:srgbClr val="FFFFFF"/>
      </a:lt2>
      <a:accent1>
        <a:srgbClr val="012069"/>
      </a:accent1>
      <a:accent2>
        <a:srgbClr val="009EFF"/>
      </a:accent2>
      <a:accent3>
        <a:srgbClr val="6CACE3"/>
      </a:accent3>
      <a:accent4>
        <a:srgbClr val="D3285B"/>
      </a:accent4>
      <a:accent5>
        <a:srgbClr val="249B9A"/>
      </a:accent5>
      <a:accent6>
        <a:srgbClr val="7B2A8D"/>
      </a:accent6>
      <a:hlink>
        <a:srgbClr val="D3285B"/>
      </a:hlink>
      <a:folHlink>
        <a:srgbClr val="6CAC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nline Information Session.ver02-CR (1)">
  <a:themeElements>
    <a:clrScheme name="CUSPS Palette">
      <a:dk1>
        <a:srgbClr val="012069"/>
      </a:dk1>
      <a:lt1>
        <a:srgbClr val="FFFFFF"/>
      </a:lt1>
      <a:dk2>
        <a:srgbClr val="3D4047"/>
      </a:dk2>
      <a:lt2>
        <a:srgbClr val="FFFFFF"/>
      </a:lt2>
      <a:accent1>
        <a:srgbClr val="012069"/>
      </a:accent1>
      <a:accent2>
        <a:srgbClr val="009EFF"/>
      </a:accent2>
      <a:accent3>
        <a:srgbClr val="6CACE3"/>
      </a:accent3>
      <a:accent4>
        <a:srgbClr val="D3285B"/>
      </a:accent4>
      <a:accent5>
        <a:srgbClr val="249B9A"/>
      </a:accent5>
      <a:accent6>
        <a:srgbClr val="7B2A8D"/>
      </a:accent6>
      <a:hlink>
        <a:srgbClr val="D3285B"/>
      </a:hlink>
      <a:folHlink>
        <a:srgbClr val="6CAC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PS Office">
  <a:themeElements>
    <a:clrScheme name="SPS Office Colors">
      <a:dk1>
        <a:srgbClr val="002855"/>
      </a:dk1>
      <a:lt1>
        <a:srgbClr val="FFFFFF"/>
      </a:lt1>
      <a:dk2>
        <a:srgbClr val="3D4047"/>
      </a:dk2>
      <a:lt2>
        <a:srgbClr val="E1E1E1"/>
      </a:lt2>
      <a:accent1>
        <a:srgbClr val="233F95"/>
      </a:accent1>
      <a:accent2>
        <a:srgbClr val="007777"/>
      </a:accent2>
      <a:accent3>
        <a:srgbClr val="ACCBE3"/>
      </a:accent3>
      <a:accent4>
        <a:srgbClr val="75A9DB"/>
      </a:accent4>
      <a:accent5>
        <a:srgbClr val="8ED4D4"/>
      </a:accent5>
      <a:accent6>
        <a:srgbClr val="DE1D54"/>
      </a:accent6>
      <a:hlink>
        <a:srgbClr val="DE1D54"/>
      </a:hlink>
      <a:folHlink>
        <a:srgbClr val="233F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3D5FEB26D7994E862B19371D9EFCB9" ma:contentTypeVersion="15" ma:contentTypeDescription="Create a new document." ma:contentTypeScope="" ma:versionID="9a0c577a551dc391907c758f1b3f93c3">
  <xsd:schema xmlns:xsd="http://www.w3.org/2001/XMLSchema" xmlns:xs="http://www.w3.org/2001/XMLSchema" xmlns:p="http://schemas.microsoft.com/office/2006/metadata/properties" xmlns:ns2="b4bfba3a-c4a5-4e2c-85c3-996120c9d013" xmlns:ns3="f493d22f-5756-47f5-b1f6-3b7c37e109f7" targetNamespace="http://schemas.microsoft.com/office/2006/metadata/properties" ma:root="true" ma:fieldsID="4ac89b280facc052cd964a66b093e277" ns2:_="" ns3:_="">
    <xsd:import namespace="b4bfba3a-c4a5-4e2c-85c3-996120c9d013"/>
    <xsd:import namespace="f493d22f-5756-47f5-b1f6-3b7c37e109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bfba3a-c4a5-4e2c-85c3-996120c9d0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Location" ma:index="11" nillable="true" ma:displayName="Location" ma:indexed="true"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efc73d0-042f-44f0-a99e-11998221c2b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93d22f-5756-47f5-b1f6-3b7c37e109f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07a06ac-3d84-4a5c-80ee-513ff5d77044}" ma:internalName="TaxCatchAll" ma:showField="CatchAllData" ma:web="f493d22f-5756-47f5-b1f6-3b7c37e109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4bfba3a-c4a5-4e2c-85c3-996120c9d013">
      <Terms xmlns="http://schemas.microsoft.com/office/infopath/2007/PartnerControls"/>
    </lcf76f155ced4ddcb4097134ff3c332f>
    <TaxCatchAll xmlns="f493d22f-5756-47f5-b1f6-3b7c37e109f7" xsi:nil="true"/>
  </documentManagement>
</p:properties>
</file>

<file path=customXml/itemProps1.xml><?xml version="1.0" encoding="utf-8"?>
<ds:datastoreItem xmlns:ds="http://schemas.openxmlformats.org/officeDocument/2006/customXml" ds:itemID="{B7A36783-B53E-4BC8-9BC8-AA7404328E07}"/>
</file>

<file path=customXml/itemProps2.xml><?xml version="1.0" encoding="utf-8"?>
<ds:datastoreItem xmlns:ds="http://schemas.openxmlformats.org/officeDocument/2006/customXml" ds:itemID="{BCDC8B2F-A1FE-40AC-B9C2-D99FFAB41DD6}"/>
</file>

<file path=customXml/itemProps3.xml><?xml version="1.0" encoding="utf-8"?>
<ds:datastoreItem xmlns:ds="http://schemas.openxmlformats.org/officeDocument/2006/customXml" ds:itemID="{0B0D7793-A68C-4FD3-A4A3-12686B6D2501}"/>
</file>

<file path=docProps/app.xml><?xml version="1.0" encoding="utf-8"?>
<Properties xmlns="http://schemas.openxmlformats.org/officeDocument/2006/extended-properties" xmlns:vt="http://schemas.openxmlformats.org/officeDocument/2006/docPropsVTypes">
  <TotalTime>1</TotalTime>
  <Words>1833</Words>
  <Application>Microsoft Office PowerPoint</Application>
  <PresentationFormat>Widescreen</PresentationFormat>
  <Paragraphs>232</Paragraphs>
  <Slides>18</Slides>
  <Notes>18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Times New Roman</vt:lpstr>
      <vt:lpstr>Roboto Medium</vt:lpstr>
      <vt:lpstr>Roboto</vt:lpstr>
      <vt:lpstr>Roboto Light</vt:lpstr>
      <vt:lpstr>Arial</vt:lpstr>
      <vt:lpstr>Georgia</vt:lpstr>
      <vt:lpstr>Calibri</vt:lpstr>
      <vt:lpstr>Helvetica Neue</vt:lpstr>
      <vt:lpstr>Online Information Session.ver02-CR (1)</vt:lpstr>
      <vt:lpstr>Online Information Session.ver02-CR (1)</vt:lpstr>
      <vt:lpstr>SPS Office</vt:lpstr>
      <vt:lpstr>PowerPoint Presentation</vt:lpstr>
      <vt:lpstr>PowerPoint Presentation</vt:lpstr>
      <vt:lpstr>PowerPoint Presentation</vt:lpstr>
      <vt:lpstr>PowerPoint Presentation</vt:lpstr>
      <vt:lpstr>PowerPoint Presentation</vt:lpstr>
      <vt:lpstr>Why Summer at Columbia?</vt:lpstr>
      <vt:lpstr>Summer Session Calendar 2024</vt:lpstr>
      <vt:lpstr>PowerPoint Presentation</vt:lpstr>
      <vt:lpstr>Visiting Students</vt:lpstr>
      <vt:lpstr>Summer Courses</vt:lpstr>
      <vt:lpstr>Summer-only Options</vt:lpstr>
      <vt:lpstr>Focus Areas for Visiting Students</vt:lpstr>
      <vt:lpstr>F-1 Visa Requirements</vt:lpstr>
      <vt:lpstr>Living in  New York City </vt:lpstr>
      <vt:lpstr>PowerPoint Presentation</vt:lpstr>
      <vt:lpstr>Housing</vt:lpstr>
      <vt:lpstr>Off-Campus Housing Assistance</vt:lpstr>
      <vt:lpstr>Questions? More information available: summer.sps.columbia.edu 212-854-9666 summersession@columbia.edu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Barroca</dc:creator>
  <cp:lastModifiedBy>Alexander Barroca</cp:lastModifiedBy>
  <cp:revision>2</cp:revision>
  <dcterms:modified xsi:type="dcterms:W3CDTF">2024-01-19T13:42:22Z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0x010100B13D5FEB26D7994E862B19371D9EFCB9</vt:lpwstr>
  </property>
</Properties>
</file>